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8BC1F06-CBC5-4EF3-8B28-02F73CB4CC6A}" v="180" dt="2018-11-28T19:09:03.1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2" d="100"/>
          <a:sy n="62" d="100"/>
        </p:scale>
        <p:origin x="90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ojciech Babicz" userId="9bdcaa78c63ee466" providerId="LiveId" clId="{98BC1F06-CBC5-4EF3-8B28-02F73CB4CC6A}"/>
    <pc:docChg chg="undo custSel mod addSld delSld modSld modMainMaster">
      <pc:chgData name="Wojciech Babicz" userId="9bdcaa78c63ee466" providerId="LiveId" clId="{98BC1F06-CBC5-4EF3-8B28-02F73CB4CC6A}" dt="2018-11-28T19:09:03.169" v="2659"/>
      <pc:docMkLst>
        <pc:docMk/>
      </pc:docMkLst>
      <pc:sldChg chg="addSp delSp modSp mod modTransition setBg">
        <pc:chgData name="Wojciech Babicz" userId="9bdcaa78c63ee466" providerId="LiveId" clId="{98BC1F06-CBC5-4EF3-8B28-02F73CB4CC6A}" dt="2018-11-28T16:40:06.198" v="1491" actId="20577"/>
        <pc:sldMkLst>
          <pc:docMk/>
          <pc:sldMk cId="1418514502" sldId="256"/>
        </pc:sldMkLst>
        <pc:spChg chg="mod">
          <ac:chgData name="Wojciech Babicz" userId="9bdcaa78c63ee466" providerId="LiveId" clId="{98BC1F06-CBC5-4EF3-8B28-02F73CB4CC6A}" dt="2018-11-26T18:47:06.459" v="1470" actId="14861"/>
          <ac:spMkLst>
            <pc:docMk/>
            <pc:sldMk cId="1418514502" sldId="256"/>
            <ac:spMk id="4" creationId="{385E6532-B978-41D1-916D-E7648925E281}"/>
          </ac:spMkLst>
        </pc:spChg>
        <pc:spChg chg="mod ord">
          <ac:chgData name="Wojciech Babicz" userId="9bdcaa78c63ee466" providerId="LiveId" clId="{98BC1F06-CBC5-4EF3-8B28-02F73CB4CC6A}" dt="2018-11-28T16:40:06.198" v="1491" actId="20577"/>
          <ac:spMkLst>
            <pc:docMk/>
            <pc:sldMk cId="1418514502" sldId="256"/>
            <ac:spMk id="5" creationId="{0365339A-6AD8-4B01-BAED-1CE0044A6F2C}"/>
          </ac:spMkLst>
        </pc:spChg>
        <pc:spChg chg="del mod">
          <ac:chgData name="Wojciech Babicz" userId="9bdcaa78c63ee466" providerId="LiveId" clId="{98BC1F06-CBC5-4EF3-8B28-02F73CB4CC6A}" dt="2018-11-26T16:30:57.929" v="367"/>
          <ac:spMkLst>
            <pc:docMk/>
            <pc:sldMk cId="1418514502" sldId="256"/>
            <ac:spMk id="6" creationId="{9E3B4EDA-DB06-432A-BA0E-C90C737040D4}"/>
          </ac:spMkLst>
        </pc:spChg>
        <pc:spChg chg="add">
          <ac:chgData name="Wojciech Babicz" userId="9bdcaa78c63ee466" providerId="LiveId" clId="{98BC1F06-CBC5-4EF3-8B28-02F73CB4CC6A}" dt="2018-11-26T16:31:16.111" v="372" actId="26606"/>
          <ac:spMkLst>
            <pc:docMk/>
            <pc:sldMk cId="1418514502" sldId="256"/>
            <ac:spMk id="16" creationId="{75992D15-28AF-4556-BC89-A7F67910E69F}"/>
          </ac:spMkLst>
        </pc:spChg>
        <pc:spChg chg="add">
          <ac:chgData name="Wojciech Babicz" userId="9bdcaa78c63ee466" providerId="LiveId" clId="{98BC1F06-CBC5-4EF3-8B28-02F73CB4CC6A}" dt="2018-11-26T16:31:16.111" v="372" actId="26606"/>
          <ac:spMkLst>
            <pc:docMk/>
            <pc:sldMk cId="1418514502" sldId="256"/>
            <ac:spMk id="20" creationId="{187CCEC0-145B-4141-B732-88009F63F7B1}"/>
          </ac:spMkLst>
        </pc:spChg>
        <pc:picChg chg="add mod">
          <ac:chgData name="Wojciech Babicz" userId="9bdcaa78c63ee466" providerId="LiveId" clId="{98BC1F06-CBC5-4EF3-8B28-02F73CB4CC6A}" dt="2018-11-26T16:31:16.111" v="372" actId="26606"/>
          <ac:picMkLst>
            <pc:docMk/>
            <pc:sldMk cId="1418514502" sldId="256"/>
            <ac:picMk id="7" creationId="{9F36B20F-822F-445E-978F-7C37B1626485}"/>
          </ac:picMkLst>
        </pc:picChg>
        <pc:picChg chg="add">
          <ac:chgData name="Wojciech Babicz" userId="9bdcaa78c63ee466" providerId="LiveId" clId="{98BC1F06-CBC5-4EF3-8B28-02F73CB4CC6A}" dt="2018-11-26T16:31:16.111" v="372" actId="26606"/>
          <ac:picMkLst>
            <pc:docMk/>
            <pc:sldMk cId="1418514502" sldId="256"/>
            <ac:picMk id="12" creationId="{3ACE0436-0037-4A46-9C44-2EB95BF308B0}"/>
          </ac:picMkLst>
        </pc:picChg>
        <pc:picChg chg="add">
          <ac:chgData name="Wojciech Babicz" userId="9bdcaa78c63ee466" providerId="LiveId" clId="{98BC1F06-CBC5-4EF3-8B28-02F73CB4CC6A}" dt="2018-11-26T16:31:16.111" v="372" actId="26606"/>
          <ac:picMkLst>
            <pc:docMk/>
            <pc:sldMk cId="1418514502" sldId="256"/>
            <ac:picMk id="18" creationId="{9D87824D-0C70-41B3-97E0-830727C65BDF}"/>
          </ac:picMkLst>
        </pc:picChg>
        <pc:cxnChg chg="add">
          <ac:chgData name="Wojciech Babicz" userId="9bdcaa78c63ee466" providerId="LiveId" clId="{98BC1F06-CBC5-4EF3-8B28-02F73CB4CC6A}" dt="2018-11-26T16:31:16.111" v="372" actId="26606"/>
          <ac:cxnSpMkLst>
            <pc:docMk/>
            <pc:sldMk cId="1418514502" sldId="256"/>
            <ac:cxnSpMk id="14" creationId="{05E6FF9D-6599-42FC-BD0E-BAA1B1997DEE}"/>
          </ac:cxnSpMkLst>
        </pc:cxnChg>
        <pc:cxnChg chg="add">
          <ac:chgData name="Wojciech Babicz" userId="9bdcaa78c63ee466" providerId="LiveId" clId="{98BC1F06-CBC5-4EF3-8B28-02F73CB4CC6A}" dt="2018-11-26T16:31:16.111" v="372" actId="26606"/>
          <ac:cxnSpMkLst>
            <pc:docMk/>
            <pc:sldMk cId="1418514502" sldId="256"/>
            <ac:cxnSpMk id="22" creationId="{E370EA99-3255-45B2-A6FB-899DBE4116E7}"/>
          </ac:cxnSpMkLst>
        </pc:cxnChg>
      </pc:sldChg>
      <pc:sldChg chg="addSp modSp add modTransition">
        <pc:chgData name="Wojciech Babicz" userId="9bdcaa78c63ee466" providerId="LiveId" clId="{98BC1F06-CBC5-4EF3-8B28-02F73CB4CC6A}" dt="2018-11-28T19:02:31.879" v="2575" actId="20577"/>
        <pc:sldMkLst>
          <pc:docMk/>
          <pc:sldMk cId="2286574473" sldId="257"/>
        </pc:sldMkLst>
        <pc:spChg chg="mod">
          <ac:chgData name="Wojciech Babicz" userId="9bdcaa78c63ee466" providerId="LiveId" clId="{98BC1F06-CBC5-4EF3-8B28-02F73CB4CC6A}" dt="2018-11-26T16:28:45.877" v="296" actId="14100"/>
          <ac:spMkLst>
            <pc:docMk/>
            <pc:sldMk cId="2286574473" sldId="257"/>
            <ac:spMk id="2" creationId="{4EB5DC30-84E8-44A4-985A-14F4FFA7193E}"/>
          </ac:spMkLst>
        </pc:spChg>
        <pc:spChg chg="mod">
          <ac:chgData name="Wojciech Babicz" userId="9bdcaa78c63ee466" providerId="LiveId" clId="{98BC1F06-CBC5-4EF3-8B28-02F73CB4CC6A}" dt="2018-11-28T19:02:31.879" v="2575" actId="20577"/>
          <ac:spMkLst>
            <pc:docMk/>
            <pc:sldMk cId="2286574473" sldId="257"/>
            <ac:spMk id="3" creationId="{D2357B69-F0E3-47DD-B205-EB4543F74139}"/>
          </ac:spMkLst>
        </pc:spChg>
        <pc:spChg chg="mod">
          <ac:chgData name="Wojciech Babicz" userId="9bdcaa78c63ee466" providerId="LiveId" clId="{98BC1F06-CBC5-4EF3-8B28-02F73CB4CC6A}" dt="2018-11-26T16:42:59.809" v="767" actId="14100"/>
          <ac:spMkLst>
            <pc:docMk/>
            <pc:sldMk cId="2286574473" sldId="257"/>
            <ac:spMk id="4" creationId="{D606244E-46BA-47E0-B80C-E080A2674332}"/>
          </ac:spMkLst>
        </pc:spChg>
        <pc:picChg chg="add mod">
          <ac:chgData name="Wojciech Babicz" userId="9bdcaa78c63ee466" providerId="LiveId" clId="{98BC1F06-CBC5-4EF3-8B28-02F73CB4CC6A}" dt="2018-11-26T16:42:02.358" v="765" actId="1076"/>
          <ac:picMkLst>
            <pc:docMk/>
            <pc:sldMk cId="2286574473" sldId="257"/>
            <ac:picMk id="5" creationId="{9D01A79C-1D4B-44B8-A886-41D95B420F63}"/>
          </ac:picMkLst>
        </pc:picChg>
      </pc:sldChg>
      <pc:sldChg chg="addSp delSp modSp add mod modTransition setBg modAnim">
        <pc:chgData name="Wojciech Babicz" userId="9bdcaa78c63ee466" providerId="LiveId" clId="{98BC1F06-CBC5-4EF3-8B28-02F73CB4CC6A}" dt="2018-11-28T19:09:03.169" v="2659"/>
        <pc:sldMkLst>
          <pc:docMk/>
          <pc:sldMk cId="1786768660" sldId="258"/>
        </pc:sldMkLst>
        <pc:spChg chg="mod">
          <ac:chgData name="Wojciech Babicz" userId="9bdcaa78c63ee466" providerId="LiveId" clId="{98BC1F06-CBC5-4EF3-8B28-02F73CB4CC6A}" dt="2018-11-26T17:17:19.646" v="1155" actId="26606"/>
          <ac:spMkLst>
            <pc:docMk/>
            <pc:sldMk cId="1786768660" sldId="258"/>
            <ac:spMk id="2" creationId="{B0BE478B-5C95-475E-975E-2BB1E1DC031C}"/>
          </ac:spMkLst>
        </pc:spChg>
        <pc:spChg chg="mod ord">
          <ac:chgData name="Wojciech Babicz" userId="9bdcaa78c63ee466" providerId="LiveId" clId="{98BC1F06-CBC5-4EF3-8B28-02F73CB4CC6A}" dt="2018-11-28T16:40:39.984" v="1493" actId="20577"/>
          <ac:spMkLst>
            <pc:docMk/>
            <pc:sldMk cId="1786768660" sldId="258"/>
            <ac:spMk id="3" creationId="{01690279-0E72-45F1-A273-1D63E02E737B}"/>
          </ac:spMkLst>
        </pc:spChg>
        <pc:spChg chg="del">
          <ac:chgData name="Wojciech Babicz" userId="9bdcaa78c63ee466" providerId="LiveId" clId="{98BC1F06-CBC5-4EF3-8B28-02F73CB4CC6A}" dt="2018-11-26T17:09:16.739" v="966"/>
          <ac:spMkLst>
            <pc:docMk/>
            <pc:sldMk cId="1786768660" sldId="258"/>
            <ac:spMk id="4" creationId="{12025C2D-740D-4E02-9F1A-B9F96957BC06}"/>
          </ac:spMkLst>
        </pc:spChg>
        <pc:spChg chg="add del">
          <ac:chgData name="Wojciech Babicz" userId="9bdcaa78c63ee466" providerId="LiveId" clId="{98BC1F06-CBC5-4EF3-8B28-02F73CB4CC6A}" dt="2018-11-26T17:16:54.826" v="1148" actId="26606"/>
          <ac:spMkLst>
            <pc:docMk/>
            <pc:sldMk cId="1786768660" sldId="258"/>
            <ac:spMk id="14" creationId="{2024F6EB-04DC-4C6D-8485-FCD53A4A95AD}"/>
          </ac:spMkLst>
        </pc:spChg>
        <pc:spChg chg="add del">
          <ac:chgData name="Wojciech Babicz" userId="9bdcaa78c63ee466" providerId="LiveId" clId="{98BC1F06-CBC5-4EF3-8B28-02F73CB4CC6A}" dt="2018-11-26T17:16:54.826" v="1148" actId="26606"/>
          <ac:spMkLst>
            <pc:docMk/>
            <pc:sldMk cId="1786768660" sldId="258"/>
            <ac:spMk id="18" creationId="{8881F853-6081-4216-9876-4D863309A03F}"/>
          </ac:spMkLst>
        </pc:spChg>
        <pc:spChg chg="add del">
          <ac:chgData name="Wojciech Babicz" userId="9bdcaa78c63ee466" providerId="LiveId" clId="{98BC1F06-CBC5-4EF3-8B28-02F73CB4CC6A}" dt="2018-11-26T17:16:56.654" v="1150" actId="26606"/>
          <ac:spMkLst>
            <pc:docMk/>
            <pc:sldMk cId="1786768660" sldId="258"/>
            <ac:spMk id="25" creationId="{C62D59CF-0661-4DA4-9108-37ED0AF3544D}"/>
          </ac:spMkLst>
        </pc:spChg>
        <pc:spChg chg="add del">
          <ac:chgData name="Wojciech Babicz" userId="9bdcaa78c63ee466" providerId="LiveId" clId="{98BC1F06-CBC5-4EF3-8B28-02F73CB4CC6A}" dt="2018-11-26T17:17:15.460" v="1152" actId="26606"/>
          <ac:spMkLst>
            <pc:docMk/>
            <pc:sldMk cId="1786768660" sldId="258"/>
            <ac:spMk id="30" creationId="{2024F6EB-04DC-4C6D-8485-FCD53A4A95AD}"/>
          </ac:spMkLst>
        </pc:spChg>
        <pc:spChg chg="add del">
          <ac:chgData name="Wojciech Babicz" userId="9bdcaa78c63ee466" providerId="LiveId" clId="{98BC1F06-CBC5-4EF3-8B28-02F73CB4CC6A}" dt="2018-11-26T17:17:15.460" v="1152" actId="26606"/>
          <ac:spMkLst>
            <pc:docMk/>
            <pc:sldMk cId="1786768660" sldId="258"/>
            <ac:spMk id="32" creationId="{8881F853-6081-4216-9876-4D863309A03F}"/>
          </ac:spMkLst>
        </pc:spChg>
        <pc:spChg chg="add">
          <ac:chgData name="Wojciech Babicz" userId="9bdcaa78c63ee466" providerId="LiveId" clId="{98BC1F06-CBC5-4EF3-8B28-02F73CB4CC6A}" dt="2018-11-26T17:17:19.646" v="1155" actId="26606"/>
          <ac:spMkLst>
            <pc:docMk/>
            <pc:sldMk cId="1786768660" sldId="258"/>
            <ac:spMk id="41" creationId="{EA9F2028-BF4D-4B49-AFE1-8A9503C37369}"/>
          </ac:spMkLst>
        </pc:spChg>
        <pc:picChg chg="add mod">
          <ac:chgData name="Wojciech Babicz" userId="9bdcaa78c63ee466" providerId="LiveId" clId="{98BC1F06-CBC5-4EF3-8B28-02F73CB4CC6A}" dt="2018-11-26T17:17:19.646" v="1155" actId="26606"/>
          <ac:picMkLst>
            <pc:docMk/>
            <pc:sldMk cId="1786768660" sldId="258"/>
            <ac:picMk id="5" creationId="{04772CB1-BFD5-4B56-B072-857636E5F2A2}"/>
          </ac:picMkLst>
        </pc:picChg>
        <pc:picChg chg="add del">
          <ac:chgData name="Wojciech Babicz" userId="9bdcaa78c63ee466" providerId="LiveId" clId="{98BC1F06-CBC5-4EF3-8B28-02F73CB4CC6A}" dt="2018-11-26T17:16:54.826" v="1148" actId="26606"/>
          <ac:picMkLst>
            <pc:docMk/>
            <pc:sldMk cId="1786768660" sldId="258"/>
            <ac:picMk id="10" creationId="{3ACE0436-0037-4A46-9C44-2EB95BF308B0}"/>
          </ac:picMkLst>
        </pc:picChg>
        <pc:picChg chg="add del">
          <ac:chgData name="Wojciech Babicz" userId="9bdcaa78c63ee466" providerId="LiveId" clId="{98BC1F06-CBC5-4EF3-8B28-02F73CB4CC6A}" dt="2018-11-26T17:16:54.826" v="1148" actId="26606"/>
          <ac:picMkLst>
            <pc:docMk/>
            <pc:sldMk cId="1786768660" sldId="258"/>
            <ac:picMk id="16" creationId="{7A795FBE-101B-4063-A5FC-8C0624B3534B}"/>
          </ac:picMkLst>
        </pc:picChg>
        <pc:picChg chg="add del">
          <ac:chgData name="Wojciech Babicz" userId="9bdcaa78c63ee466" providerId="LiveId" clId="{98BC1F06-CBC5-4EF3-8B28-02F73CB4CC6A}" dt="2018-11-26T17:16:56.654" v="1150" actId="26606"/>
          <ac:picMkLst>
            <pc:docMk/>
            <pc:sldMk cId="1786768660" sldId="258"/>
            <ac:picMk id="22" creationId="{B8CC2EF2-10A6-4461-BA41-3697D04FD1C0}"/>
          </ac:picMkLst>
        </pc:picChg>
        <pc:picChg chg="add del">
          <ac:chgData name="Wojciech Babicz" userId="9bdcaa78c63ee466" providerId="LiveId" clId="{98BC1F06-CBC5-4EF3-8B28-02F73CB4CC6A}" dt="2018-11-26T17:16:56.654" v="1150" actId="26606"/>
          <ac:picMkLst>
            <pc:docMk/>
            <pc:sldMk cId="1786768660" sldId="258"/>
            <ac:picMk id="24" creationId="{474C425D-4511-4FBA-9D17-44D9FDD45040}"/>
          </ac:picMkLst>
        </pc:picChg>
        <pc:picChg chg="add del">
          <ac:chgData name="Wojciech Babicz" userId="9bdcaa78c63ee466" providerId="LiveId" clId="{98BC1F06-CBC5-4EF3-8B28-02F73CB4CC6A}" dt="2018-11-26T17:17:15.460" v="1152" actId="26606"/>
          <ac:picMkLst>
            <pc:docMk/>
            <pc:sldMk cId="1786768660" sldId="258"/>
            <ac:picMk id="28" creationId="{3ACE0436-0037-4A46-9C44-2EB95BF308B0}"/>
          </ac:picMkLst>
        </pc:picChg>
        <pc:picChg chg="add del">
          <ac:chgData name="Wojciech Babicz" userId="9bdcaa78c63ee466" providerId="LiveId" clId="{98BC1F06-CBC5-4EF3-8B28-02F73CB4CC6A}" dt="2018-11-26T17:17:15.460" v="1152" actId="26606"/>
          <ac:picMkLst>
            <pc:docMk/>
            <pc:sldMk cId="1786768660" sldId="258"/>
            <ac:picMk id="31" creationId="{7A795FBE-101B-4063-A5FC-8C0624B3534B}"/>
          </ac:picMkLst>
        </pc:picChg>
        <pc:picChg chg="add del">
          <ac:chgData name="Wojciech Babicz" userId="9bdcaa78c63ee466" providerId="LiveId" clId="{98BC1F06-CBC5-4EF3-8B28-02F73CB4CC6A}" dt="2018-11-26T17:17:19.506" v="1154" actId="26606"/>
          <ac:picMkLst>
            <pc:docMk/>
            <pc:sldMk cId="1786768660" sldId="258"/>
            <ac:picMk id="35" creationId="{B8CC2EF2-10A6-4461-BA41-3697D04FD1C0}"/>
          </ac:picMkLst>
        </pc:picChg>
        <pc:picChg chg="add">
          <ac:chgData name="Wojciech Babicz" userId="9bdcaa78c63ee466" providerId="LiveId" clId="{98BC1F06-CBC5-4EF3-8B28-02F73CB4CC6A}" dt="2018-11-26T17:17:19.646" v="1155" actId="26606"/>
          <ac:picMkLst>
            <pc:docMk/>
            <pc:sldMk cId="1786768660" sldId="258"/>
            <ac:picMk id="38" creationId="{B8CC2EF2-10A6-4461-BA41-3697D04FD1C0}"/>
          </ac:picMkLst>
        </pc:picChg>
        <pc:picChg chg="add">
          <ac:chgData name="Wojciech Babicz" userId="9bdcaa78c63ee466" providerId="LiveId" clId="{98BC1F06-CBC5-4EF3-8B28-02F73CB4CC6A}" dt="2018-11-26T17:17:19.646" v="1155" actId="26606"/>
          <ac:picMkLst>
            <pc:docMk/>
            <pc:sldMk cId="1786768660" sldId="258"/>
            <ac:picMk id="40" creationId="{FE1EDB12-E823-499E-955C-286265B42279}"/>
          </ac:picMkLst>
        </pc:picChg>
        <pc:cxnChg chg="add del">
          <ac:chgData name="Wojciech Babicz" userId="9bdcaa78c63ee466" providerId="LiveId" clId="{98BC1F06-CBC5-4EF3-8B28-02F73CB4CC6A}" dt="2018-11-26T17:16:54.826" v="1148" actId="26606"/>
          <ac:cxnSpMkLst>
            <pc:docMk/>
            <pc:sldMk cId="1786768660" sldId="258"/>
            <ac:cxnSpMk id="12" creationId="{05E6FF9D-6599-42FC-BD0E-BAA1B1997DEE}"/>
          </ac:cxnSpMkLst>
        </pc:cxnChg>
        <pc:cxnChg chg="add del">
          <ac:chgData name="Wojciech Babicz" userId="9bdcaa78c63ee466" providerId="LiveId" clId="{98BC1F06-CBC5-4EF3-8B28-02F73CB4CC6A}" dt="2018-11-26T17:16:54.826" v="1148" actId="26606"/>
          <ac:cxnSpMkLst>
            <pc:docMk/>
            <pc:sldMk cId="1786768660" sldId="258"/>
            <ac:cxnSpMk id="20" creationId="{68EF61C2-EE68-43FF-A497-F2E60EA5320A}"/>
          </ac:cxnSpMkLst>
        </pc:cxnChg>
        <pc:cxnChg chg="add del">
          <ac:chgData name="Wojciech Babicz" userId="9bdcaa78c63ee466" providerId="LiveId" clId="{98BC1F06-CBC5-4EF3-8B28-02F73CB4CC6A}" dt="2018-11-26T17:16:56.654" v="1150" actId="26606"/>
          <ac:cxnSpMkLst>
            <pc:docMk/>
            <pc:sldMk cId="1786768660" sldId="258"/>
            <ac:cxnSpMk id="23" creationId="{EF0C637C-DE70-432E-88A0-528B247D3E48}"/>
          </ac:cxnSpMkLst>
        </pc:cxnChg>
        <pc:cxnChg chg="add del">
          <ac:chgData name="Wojciech Babicz" userId="9bdcaa78c63ee466" providerId="LiveId" clId="{98BC1F06-CBC5-4EF3-8B28-02F73CB4CC6A}" dt="2018-11-26T17:16:56.654" v="1150" actId="26606"/>
          <ac:cxnSpMkLst>
            <pc:docMk/>
            <pc:sldMk cId="1786768660" sldId="258"/>
            <ac:cxnSpMk id="26" creationId="{EDB90FA1-A5EF-4362-B300-E55B1B14B660}"/>
          </ac:cxnSpMkLst>
        </pc:cxnChg>
        <pc:cxnChg chg="add del">
          <ac:chgData name="Wojciech Babicz" userId="9bdcaa78c63ee466" providerId="LiveId" clId="{98BC1F06-CBC5-4EF3-8B28-02F73CB4CC6A}" dt="2018-11-26T17:17:15.460" v="1152" actId="26606"/>
          <ac:cxnSpMkLst>
            <pc:docMk/>
            <pc:sldMk cId="1786768660" sldId="258"/>
            <ac:cxnSpMk id="29" creationId="{05E6FF9D-6599-42FC-BD0E-BAA1B1997DEE}"/>
          </ac:cxnSpMkLst>
        </pc:cxnChg>
        <pc:cxnChg chg="add del">
          <ac:chgData name="Wojciech Babicz" userId="9bdcaa78c63ee466" providerId="LiveId" clId="{98BC1F06-CBC5-4EF3-8B28-02F73CB4CC6A}" dt="2018-11-26T17:17:15.460" v="1152" actId="26606"/>
          <ac:cxnSpMkLst>
            <pc:docMk/>
            <pc:sldMk cId="1786768660" sldId="258"/>
            <ac:cxnSpMk id="33" creationId="{68EF61C2-EE68-43FF-A497-F2E60EA5320A}"/>
          </ac:cxnSpMkLst>
        </pc:cxnChg>
        <pc:cxnChg chg="add del">
          <ac:chgData name="Wojciech Babicz" userId="9bdcaa78c63ee466" providerId="LiveId" clId="{98BC1F06-CBC5-4EF3-8B28-02F73CB4CC6A}" dt="2018-11-26T17:17:19.506" v="1154" actId="26606"/>
          <ac:cxnSpMkLst>
            <pc:docMk/>
            <pc:sldMk cId="1786768660" sldId="258"/>
            <ac:cxnSpMk id="36" creationId="{EF0C637C-DE70-432E-88A0-528B247D3E48}"/>
          </ac:cxnSpMkLst>
        </pc:cxnChg>
        <pc:cxnChg chg="add">
          <ac:chgData name="Wojciech Babicz" userId="9bdcaa78c63ee466" providerId="LiveId" clId="{98BC1F06-CBC5-4EF3-8B28-02F73CB4CC6A}" dt="2018-11-26T17:17:19.646" v="1155" actId="26606"/>
          <ac:cxnSpMkLst>
            <pc:docMk/>
            <pc:sldMk cId="1786768660" sldId="258"/>
            <ac:cxnSpMk id="39" creationId="{EF0C637C-DE70-432E-88A0-528B247D3E48}"/>
          </ac:cxnSpMkLst>
        </pc:cxnChg>
        <pc:cxnChg chg="add">
          <ac:chgData name="Wojciech Babicz" userId="9bdcaa78c63ee466" providerId="LiveId" clId="{98BC1F06-CBC5-4EF3-8B28-02F73CB4CC6A}" dt="2018-11-26T17:17:19.646" v="1155" actId="26606"/>
          <ac:cxnSpMkLst>
            <pc:docMk/>
            <pc:sldMk cId="1786768660" sldId="258"/>
            <ac:cxnSpMk id="42" creationId="{A0E929BF-D26E-44D4-89D4-6E7400575D4C}"/>
          </ac:cxnSpMkLst>
        </pc:cxnChg>
      </pc:sldChg>
      <pc:sldChg chg="addSp delSp modSp add mod modTransition setBg">
        <pc:chgData name="Wojciech Babicz" userId="9bdcaa78c63ee466" providerId="LiveId" clId="{98BC1F06-CBC5-4EF3-8B28-02F73CB4CC6A}" dt="2018-11-28T18:48:51.610" v="2514"/>
        <pc:sldMkLst>
          <pc:docMk/>
          <pc:sldMk cId="3963608431" sldId="259"/>
        </pc:sldMkLst>
        <pc:spChg chg="mod">
          <ac:chgData name="Wojciech Babicz" userId="9bdcaa78c63ee466" providerId="LiveId" clId="{98BC1F06-CBC5-4EF3-8B28-02F73CB4CC6A}" dt="2018-11-26T18:38:27.500" v="1458" actId="26606"/>
          <ac:spMkLst>
            <pc:docMk/>
            <pc:sldMk cId="3963608431" sldId="259"/>
            <ac:spMk id="2" creationId="{675220F2-9380-40C3-A100-1D676141080A}"/>
          </ac:spMkLst>
        </pc:spChg>
        <pc:spChg chg="del">
          <ac:chgData name="Wojciech Babicz" userId="9bdcaa78c63ee466" providerId="LiveId" clId="{98BC1F06-CBC5-4EF3-8B28-02F73CB4CC6A}" dt="2018-11-26T17:40:48.177" v="1159"/>
          <ac:spMkLst>
            <pc:docMk/>
            <pc:sldMk cId="3963608431" sldId="259"/>
            <ac:spMk id="3" creationId="{86609323-54CD-4D0A-BB8C-D2C4ED35F03C}"/>
          </ac:spMkLst>
        </pc:spChg>
        <pc:spChg chg="mod">
          <ac:chgData name="Wojciech Babicz" userId="9bdcaa78c63ee466" providerId="LiveId" clId="{98BC1F06-CBC5-4EF3-8B28-02F73CB4CC6A}" dt="2018-11-28T16:41:05.569" v="1495" actId="20577"/>
          <ac:spMkLst>
            <pc:docMk/>
            <pc:sldMk cId="3963608431" sldId="259"/>
            <ac:spMk id="4" creationId="{44A974A7-B01F-431E-BBAE-DAA9451A1582}"/>
          </ac:spMkLst>
        </pc:spChg>
        <pc:picChg chg="add mod ord">
          <ac:chgData name="Wojciech Babicz" userId="9bdcaa78c63ee466" providerId="LiveId" clId="{98BC1F06-CBC5-4EF3-8B28-02F73CB4CC6A}" dt="2018-11-26T18:38:27.500" v="1458" actId="26606"/>
          <ac:picMkLst>
            <pc:docMk/>
            <pc:sldMk cId="3963608431" sldId="259"/>
            <ac:picMk id="5" creationId="{FDD9CD24-27A7-4690-A032-EE30A218BD14}"/>
          </ac:picMkLst>
        </pc:picChg>
        <pc:picChg chg="add">
          <ac:chgData name="Wojciech Babicz" userId="9bdcaa78c63ee466" providerId="LiveId" clId="{98BC1F06-CBC5-4EF3-8B28-02F73CB4CC6A}" dt="2018-11-26T18:38:27.500" v="1458" actId="26606"/>
          <ac:picMkLst>
            <pc:docMk/>
            <pc:sldMk cId="3963608431" sldId="259"/>
            <ac:picMk id="10" creationId="{B8CC2EF2-10A6-4461-BA41-3697D04FD1C0}"/>
          </ac:picMkLst>
        </pc:picChg>
        <pc:picChg chg="add">
          <ac:chgData name="Wojciech Babicz" userId="9bdcaa78c63ee466" providerId="LiveId" clId="{98BC1F06-CBC5-4EF3-8B28-02F73CB4CC6A}" dt="2018-11-26T18:38:27.500" v="1458" actId="26606"/>
          <ac:picMkLst>
            <pc:docMk/>
            <pc:sldMk cId="3963608431" sldId="259"/>
            <ac:picMk id="14" creationId="{4C8A9C14-B81F-4ABA-AF45-4C94F9427E8A}"/>
          </ac:picMkLst>
        </pc:picChg>
        <pc:cxnChg chg="add">
          <ac:chgData name="Wojciech Babicz" userId="9bdcaa78c63ee466" providerId="LiveId" clId="{98BC1F06-CBC5-4EF3-8B28-02F73CB4CC6A}" dt="2018-11-26T18:38:27.500" v="1458" actId="26606"/>
          <ac:cxnSpMkLst>
            <pc:docMk/>
            <pc:sldMk cId="3963608431" sldId="259"/>
            <ac:cxnSpMk id="12" creationId="{EF0C637C-DE70-432E-88A0-528B247D3E48}"/>
          </ac:cxnSpMkLst>
        </pc:cxnChg>
        <pc:cxnChg chg="add">
          <ac:chgData name="Wojciech Babicz" userId="9bdcaa78c63ee466" providerId="LiveId" clId="{98BC1F06-CBC5-4EF3-8B28-02F73CB4CC6A}" dt="2018-11-26T18:38:27.500" v="1458" actId="26606"/>
          <ac:cxnSpMkLst>
            <pc:docMk/>
            <pc:sldMk cId="3963608431" sldId="259"/>
            <ac:cxnSpMk id="16" creationId="{2144CCF4-CC56-408E-8884-15972C826F58}"/>
          </ac:cxnSpMkLst>
        </pc:cxnChg>
      </pc:sldChg>
      <pc:sldChg chg="addSp delSp modSp add mod modTransition setBg">
        <pc:chgData name="Wojciech Babicz" userId="9bdcaa78c63ee466" providerId="LiveId" clId="{98BC1F06-CBC5-4EF3-8B28-02F73CB4CC6A}" dt="2018-11-28T18:57:29.886" v="2550"/>
        <pc:sldMkLst>
          <pc:docMk/>
          <pc:sldMk cId="911029118" sldId="260"/>
        </pc:sldMkLst>
        <pc:spChg chg="mod">
          <ac:chgData name="Wojciech Babicz" userId="9bdcaa78c63ee466" providerId="LiveId" clId="{98BC1F06-CBC5-4EF3-8B28-02F73CB4CC6A}" dt="2018-11-28T18:54:19.873" v="2535" actId="26606"/>
          <ac:spMkLst>
            <pc:docMk/>
            <pc:sldMk cId="911029118" sldId="260"/>
            <ac:spMk id="2" creationId="{0A117263-623C-4159-B86C-08484E486059}"/>
          </ac:spMkLst>
        </pc:spChg>
        <pc:spChg chg="mod ord">
          <ac:chgData name="Wojciech Babicz" userId="9bdcaa78c63ee466" providerId="LiveId" clId="{98BC1F06-CBC5-4EF3-8B28-02F73CB4CC6A}" dt="2018-11-28T18:54:32.688" v="2538" actId="123"/>
          <ac:spMkLst>
            <pc:docMk/>
            <pc:sldMk cId="911029118" sldId="260"/>
            <ac:spMk id="3" creationId="{A0A68C1E-8432-405D-BF89-BF1756656F1F}"/>
          </ac:spMkLst>
        </pc:spChg>
        <pc:spChg chg="add del mod">
          <ac:chgData name="Wojciech Babicz" userId="9bdcaa78c63ee466" providerId="LiveId" clId="{98BC1F06-CBC5-4EF3-8B28-02F73CB4CC6A}" dt="2018-11-28T18:53:24.083" v="2521"/>
          <ac:spMkLst>
            <pc:docMk/>
            <pc:sldMk cId="911029118" sldId="260"/>
            <ac:spMk id="4" creationId="{1493C513-1268-4782-B21D-86F1E2EE74DC}"/>
          </ac:spMkLst>
        </pc:spChg>
        <pc:spChg chg="add del mod">
          <ac:chgData name="Wojciech Babicz" userId="9bdcaa78c63ee466" providerId="LiveId" clId="{98BC1F06-CBC5-4EF3-8B28-02F73CB4CC6A}" dt="2018-11-28T17:06:53.214" v="1924"/>
          <ac:spMkLst>
            <pc:docMk/>
            <pc:sldMk cId="911029118" sldId="260"/>
            <ac:spMk id="6" creationId="{5EE8ED2C-A06C-4EF8-A0A1-F68092C0492C}"/>
          </ac:spMkLst>
        </pc:spChg>
        <pc:spChg chg="add del">
          <ac:chgData name="Wojciech Babicz" userId="9bdcaa78c63ee466" providerId="LiveId" clId="{98BC1F06-CBC5-4EF3-8B28-02F73CB4CC6A}" dt="2018-11-28T18:53:42.620" v="2524" actId="26606"/>
          <ac:spMkLst>
            <pc:docMk/>
            <pc:sldMk cId="911029118" sldId="260"/>
            <ac:spMk id="16" creationId="{EA9F2028-BF4D-4B49-AFE1-8A9503C37369}"/>
          </ac:spMkLst>
        </pc:spChg>
        <pc:spChg chg="add del">
          <ac:chgData name="Wojciech Babicz" userId="9bdcaa78c63ee466" providerId="LiveId" clId="{98BC1F06-CBC5-4EF3-8B28-02F73CB4CC6A}" dt="2018-11-28T18:53:45.101" v="2526" actId="26606"/>
          <ac:spMkLst>
            <pc:docMk/>
            <pc:sldMk cId="911029118" sldId="260"/>
            <ac:spMk id="23" creationId="{137A7007-7D83-4AE3-975A-47541754DCC9}"/>
          </ac:spMkLst>
        </pc:spChg>
        <pc:spChg chg="add del">
          <ac:chgData name="Wojciech Babicz" userId="9bdcaa78c63ee466" providerId="LiveId" clId="{98BC1F06-CBC5-4EF3-8B28-02F73CB4CC6A}" dt="2018-11-28T18:53:45.101" v="2526" actId="26606"/>
          <ac:spMkLst>
            <pc:docMk/>
            <pc:sldMk cId="911029118" sldId="260"/>
            <ac:spMk id="25" creationId="{CC7E87CD-7B26-403F-96C6-AA099E65955A}"/>
          </ac:spMkLst>
        </pc:spChg>
        <pc:spChg chg="add del">
          <ac:chgData name="Wojciech Babicz" userId="9bdcaa78c63ee466" providerId="LiveId" clId="{98BC1F06-CBC5-4EF3-8B28-02F73CB4CC6A}" dt="2018-11-28T18:54:01.113" v="2528" actId="26606"/>
          <ac:spMkLst>
            <pc:docMk/>
            <pc:sldMk cId="911029118" sldId="260"/>
            <ac:spMk id="30" creationId="{EA9F2028-BF4D-4B49-AFE1-8A9503C37369}"/>
          </ac:spMkLst>
        </pc:spChg>
        <pc:spChg chg="add del">
          <ac:chgData name="Wojciech Babicz" userId="9bdcaa78c63ee466" providerId="LiveId" clId="{98BC1F06-CBC5-4EF3-8B28-02F73CB4CC6A}" dt="2018-11-28T18:54:17.297" v="2532" actId="26606"/>
          <ac:spMkLst>
            <pc:docMk/>
            <pc:sldMk cId="911029118" sldId="260"/>
            <ac:spMk id="38" creationId="{137A7007-7D83-4AE3-975A-47541754DCC9}"/>
          </ac:spMkLst>
        </pc:spChg>
        <pc:spChg chg="add del">
          <ac:chgData name="Wojciech Babicz" userId="9bdcaa78c63ee466" providerId="LiveId" clId="{98BC1F06-CBC5-4EF3-8B28-02F73CB4CC6A}" dt="2018-11-28T18:54:17.297" v="2532" actId="26606"/>
          <ac:spMkLst>
            <pc:docMk/>
            <pc:sldMk cId="911029118" sldId="260"/>
            <ac:spMk id="40" creationId="{CC7E87CD-7B26-403F-96C6-AA099E65955A}"/>
          </ac:spMkLst>
        </pc:spChg>
        <pc:spChg chg="add del">
          <ac:chgData name="Wojciech Babicz" userId="9bdcaa78c63ee466" providerId="LiveId" clId="{98BC1F06-CBC5-4EF3-8B28-02F73CB4CC6A}" dt="2018-11-28T18:54:19.726" v="2534" actId="26606"/>
          <ac:spMkLst>
            <pc:docMk/>
            <pc:sldMk cId="911029118" sldId="260"/>
            <ac:spMk id="46" creationId="{EA9F2028-BF4D-4B49-AFE1-8A9503C37369}"/>
          </ac:spMkLst>
        </pc:spChg>
        <pc:spChg chg="add">
          <ac:chgData name="Wojciech Babicz" userId="9bdcaa78c63ee466" providerId="LiveId" clId="{98BC1F06-CBC5-4EF3-8B28-02F73CB4CC6A}" dt="2018-11-28T18:54:19.873" v="2535" actId="26606"/>
          <ac:spMkLst>
            <pc:docMk/>
            <pc:sldMk cId="911029118" sldId="260"/>
            <ac:spMk id="52" creationId="{C62D59CF-0661-4DA4-9108-37ED0AF3544D}"/>
          </ac:spMkLst>
        </pc:spChg>
        <pc:picChg chg="add mod">
          <ac:chgData name="Wojciech Babicz" userId="9bdcaa78c63ee466" providerId="LiveId" clId="{98BC1F06-CBC5-4EF3-8B28-02F73CB4CC6A}" dt="2018-11-28T18:54:19.873" v="2535" actId="26606"/>
          <ac:picMkLst>
            <pc:docMk/>
            <pc:sldMk cId="911029118" sldId="260"/>
            <ac:picMk id="5" creationId="{BA58C780-7AB6-4789-9554-5B230E37C783}"/>
          </ac:picMkLst>
        </pc:picChg>
        <pc:picChg chg="add del">
          <ac:chgData name="Wojciech Babicz" userId="9bdcaa78c63ee466" providerId="LiveId" clId="{98BC1F06-CBC5-4EF3-8B28-02F73CB4CC6A}" dt="2018-11-28T18:53:42.620" v="2524" actId="26606"/>
          <ac:picMkLst>
            <pc:docMk/>
            <pc:sldMk cId="911029118" sldId="260"/>
            <ac:picMk id="10" creationId="{B8CC2EF2-10A6-4461-BA41-3697D04FD1C0}"/>
          </ac:picMkLst>
        </pc:picChg>
        <pc:picChg chg="add del">
          <ac:chgData name="Wojciech Babicz" userId="9bdcaa78c63ee466" providerId="LiveId" clId="{98BC1F06-CBC5-4EF3-8B28-02F73CB4CC6A}" dt="2018-11-28T18:53:42.620" v="2524" actId="26606"/>
          <ac:picMkLst>
            <pc:docMk/>
            <pc:sldMk cId="911029118" sldId="260"/>
            <ac:picMk id="14" creationId="{FE1EDB12-E823-499E-955C-286265B42279}"/>
          </ac:picMkLst>
        </pc:picChg>
        <pc:picChg chg="add del">
          <ac:chgData name="Wojciech Babicz" userId="9bdcaa78c63ee466" providerId="LiveId" clId="{98BC1F06-CBC5-4EF3-8B28-02F73CB4CC6A}" dt="2018-11-28T18:53:45.101" v="2526" actId="26606"/>
          <ac:picMkLst>
            <pc:docMk/>
            <pc:sldMk cId="911029118" sldId="260"/>
            <ac:picMk id="21" creationId="{3ACE0436-0037-4A46-9C44-2EB95BF308B0}"/>
          </ac:picMkLst>
        </pc:picChg>
        <pc:picChg chg="add del">
          <ac:chgData name="Wojciech Babicz" userId="9bdcaa78c63ee466" providerId="LiveId" clId="{98BC1F06-CBC5-4EF3-8B28-02F73CB4CC6A}" dt="2018-11-28T18:53:45.101" v="2526" actId="26606"/>
          <ac:picMkLst>
            <pc:docMk/>
            <pc:sldMk cId="911029118" sldId="260"/>
            <ac:picMk id="24" creationId="{0A1F49B3-5C1C-4EAB-BC69-FD6307F61E44}"/>
          </ac:picMkLst>
        </pc:picChg>
        <pc:picChg chg="add del">
          <ac:chgData name="Wojciech Babicz" userId="9bdcaa78c63ee466" providerId="LiveId" clId="{98BC1F06-CBC5-4EF3-8B28-02F73CB4CC6A}" dt="2018-11-28T18:54:01.113" v="2528" actId="26606"/>
          <ac:picMkLst>
            <pc:docMk/>
            <pc:sldMk cId="911029118" sldId="260"/>
            <ac:picMk id="27" creationId="{B8CC2EF2-10A6-4461-BA41-3697D04FD1C0}"/>
          </ac:picMkLst>
        </pc:picChg>
        <pc:picChg chg="add del">
          <ac:chgData name="Wojciech Babicz" userId="9bdcaa78c63ee466" providerId="LiveId" clId="{98BC1F06-CBC5-4EF3-8B28-02F73CB4CC6A}" dt="2018-11-28T18:54:01.113" v="2528" actId="26606"/>
          <ac:picMkLst>
            <pc:docMk/>
            <pc:sldMk cId="911029118" sldId="260"/>
            <ac:picMk id="29" creationId="{FE1EDB12-E823-499E-955C-286265B42279}"/>
          </ac:picMkLst>
        </pc:picChg>
        <pc:picChg chg="add del">
          <ac:chgData name="Wojciech Babicz" userId="9bdcaa78c63ee466" providerId="LiveId" clId="{98BC1F06-CBC5-4EF3-8B28-02F73CB4CC6A}" dt="2018-11-28T18:54:14.713" v="2530" actId="26606"/>
          <ac:picMkLst>
            <pc:docMk/>
            <pc:sldMk cId="911029118" sldId="260"/>
            <ac:picMk id="33" creationId="{3ACE0436-0037-4A46-9C44-2EB95BF308B0}"/>
          </ac:picMkLst>
        </pc:picChg>
        <pc:picChg chg="add del">
          <ac:chgData name="Wojciech Babicz" userId="9bdcaa78c63ee466" providerId="LiveId" clId="{98BC1F06-CBC5-4EF3-8B28-02F73CB4CC6A}" dt="2018-11-28T18:54:17.297" v="2532" actId="26606"/>
          <ac:picMkLst>
            <pc:docMk/>
            <pc:sldMk cId="911029118" sldId="260"/>
            <ac:picMk id="36" creationId="{3ACE0436-0037-4A46-9C44-2EB95BF308B0}"/>
          </ac:picMkLst>
        </pc:picChg>
        <pc:picChg chg="add del">
          <ac:chgData name="Wojciech Babicz" userId="9bdcaa78c63ee466" providerId="LiveId" clId="{98BC1F06-CBC5-4EF3-8B28-02F73CB4CC6A}" dt="2018-11-28T18:54:17.297" v="2532" actId="26606"/>
          <ac:picMkLst>
            <pc:docMk/>
            <pc:sldMk cId="911029118" sldId="260"/>
            <ac:picMk id="39" creationId="{0A1F49B3-5C1C-4EAB-BC69-FD6307F61E44}"/>
          </ac:picMkLst>
        </pc:picChg>
        <pc:picChg chg="add del">
          <ac:chgData name="Wojciech Babicz" userId="9bdcaa78c63ee466" providerId="LiveId" clId="{98BC1F06-CBC5-4EF3-8B28-02F73CB4CC6A}" dt="2018-11-28T18:54:19.726" v="2534" actId="26606"/>
          <ac:picMkLst>
            <pc:docMk/>
            <pc:sldMk cId="911029118" sldId="260"/>
            <ac:picMk id="43" creationId="{B8CC2EF2-10A6-4461-BA41-3697D04FD1C0}"/>
          </ac:picMkLst>
        </pc:picChg>
        <pc:picChg chg="add del">
          <ac:chgData name="Wojciech Babicz" userId="9bdcaa78c63ee466" providerId="LiveId" clId="{98BC1F06-CBC5-4EF3-8B28-02F73CB4CC6A}" dt="2018-11-28T18:54:19.726" v="2534" actId="26606"/>
          <ac:picMkLst>
            <pc:docMk/>
            <pc:sldMk cId="911029118" sldId="260"/>
            <ac:picMk id="45" creationId="{FE1EDB12-E823-499E-955C-286265B42279}"/>
          </ac:picMkLst>
        </pc:picChg>
        <pc:picChg chg="add">
          <ac:chgData name="Wojciech Babicz" userId="9bdcaa78c63ee466" providerId="LiveId" clId="{98BC1F06-CBC5-4EF3-8B28-02F73CB4CC6A}" dt="2018-11-28T18:54:19.873" v="2535" actId="26606"/>
          <ac:picMkLst>
            <pc:docMk/>
            <pc:sldMk cId="911029118" sldId="260"/>
            <ac:picMk id="49" creationId="{B8CC2EF2-10A6-4461-BA41-3697D04FD1C0}"/>
          </ac:picMkLst>
        </pc:picChg>
        <pc:picChg chg="add">
          <ac:chgData name="Wojciech Babicz" userId="9bdcaa78c63ee466" providerId="LiveId" clId="{98BC1F06-CBC5-4EF3-8B28-02F73CB4CC6A}" dt="2018-11-28T18:54:19.873" v="2535" actId="26606"/>
          <ac:picMkLst>
            <pc:docMk/>
            <pc:sldMk cId="911029118" sldId="260"/>
            <ac:picMk id="51" creationId="{474C425D-4511-4FBA-9D17-44D9FDD45040}"/>
          </ac:picMkLst>
        </pc:picChg>
        <pc:cxnChg chg="add del">
          <ac:chgData name="Wojciech Babicz" userId="9bdcaa78c63ee466" providerId="LiveId" clId="{98BC1F06-CBC5-4EF3-8B28-02F73CB4CC6A}" dt="2018-11-28T18:53:42.620" v="2524" actId="26606"/>
          <ac:cxnSpMkLst>
            <pc:docMk/>
            <pc:sldMk cId="911029118" sldId="260"/>
            <ac:cxnSpMk id="12" creationId="{EF0C637C-DE70-432E-88A0-528B247D3E48}"/>
          </ac:cxnSpMkLst>
        </pc:cxnChg>
        <pc:cxnChg chg="add del">
          <ac:chgData name="Wojciech Babicz" userId="9bdcaa78c63ee466" providerId="LiveId" clId="{98BC1F06-CBC5-4EF3-8B28-02F73CB4CC6A}" dt="2018-11-28T18:53:42.620" v="2524" actId="26606"/>
          <ac:cxnSpMkLst>
            <pc:docMk/>
            <pc:sldMk cId="911029118" sldId="260"/>
            <ac:cxnSpMk id="18" creationId="{A0E929BF-D26E-44D4-89D4-6E7400575D4C}"/>
          </ac:cxnSpMkLst>
        </pc:cxnChg>
        <pc:cxnChg chg="add del">
          <ac:chgData name="Wojciech Babicz" userId="9bdcaa78c63ee466" providerId="LiveId" clId="{98BC1F06-CBC5-4EF3-8B28-02F73CB4CC6A}" dt="2018-11-28T18:53:45.101" v="2526" actId="26606"/>
          <ac:cxnSpMkLst>
            <pc:docMk/>
            <pc:sldMk cId="911029118" sldId="260"/>
            <ac:cxnSpMk id="20" creationId="{2CF57504-A682-4C65-BF06-DBFF9C7358D1}"/>
          </ac:cxnSpMkLst>
        </pc:cxnChg>
        <pc:cxnChg chg="add del">
          <ac:chgData name="Wojciech Babicz" userId="9bdcaa78c63ee466" providerId="LiveId" clId="{98BC1F06-CBC5-4EF3-8B28-02F73CB4CC6A}" dt="2018-11-28T18:53:45.101" v="2526" actId="26606"/>
          <ac:cxnSpMkLst>
            <pc:docMk/>
            <pc:sldMk cId="911029118" sldId="260"/>
            <ac:cxnSpMk id="22" creationId="{05E6FF9D-6599-42FC-BD0E-BAA1B1997DEE}"/>
          </ac:cxnSpMkLst>
        </pc:cxnChg>
        <pc:cxnChg chg="add del">
          <ac:chgData name="Wojciech Babicz" userId="9bdcaa78c63ee466" providerId="LiveId" clId="{98BC1F06-CBC5-4EF3-8B28-02F73CB4CC6A}" dt="2018-11-28T18:54:01.113" v="2528" actId="26606"/>
          <ac:cxnSpMkLst>
            <pc:docMk/>
            <pc:sldMk cId="911029118" sldId="260"/>
            <ac:cxnSpMk id="28" creationId="{EF0C637C-DE70-432E-88A0-528B247D3E48}"/>
          </ac:cxnSpMkLst>
        </pc:cxnChg>
        <pc:cxnChg chg="add del">
          <ac:chgData name="Wojciech Babicz" userId="9bdcaa78c63ee466" providerId="LiveId" clId="{98BC1F06-CBC5-4EF3-8B28-02F73CB4CC6A}" dt="2018-11-28T18:54:01.113" v="2528" actId="26606"/>
          <ac:cxnSpMkLst>
            <pc:docMk/>
            <pc:sldMk cId="911029118" sldId="260"/>
            <ac:cxnSpMk id="31" creationId="{A0E929BF-D26E-44D4-89D4-6E7400575D4C}"/>
          </ac:cxnSpMkLst>
        </pc:cxnChg>
        <pc:cxnChg chg="add del">
          <ac:chgData name="Wojciech Babicz" userId="9bdcaa78c63ee466" providerId="LiveId" clId="{98BC1F06-CBC5-4EF3-8B28-02F73CB4CC6A}" dt="2018-11-28T18:54:14.713" v="2530" actId="26606"/>
          <ac:cxnSpMkLst>
            <pc:docMk/>
            <pc:sldMk cId="911029118" sldId="260"/>
            <ac:cxnSpMk id="34" creationId="{05E6FF9D-6599-42FC-BD0E-BAA1B1997DEE}"/>
          </ac:cxnSpMkLst>
        </pc:cxnChg>
        <pc:cxnChg chg="add del">
          <ac:chgData name="Wojciech Babicz" userId="9bdcaa78c63ee466" providerId="LiveId" clId="{98BC1F06-CBC5-4EF3-8B28-02F73CB4CC6A}" dt="2018-11-28T18:54:17.297" v="2532" actId="26606"/>
          <ac:cxnSpMkLst>
            <pc:docMk/>
            <pc:sldMk cId="911029118" sldId="260"/>
            <ac:cxnSpMk id="37" creationId="{05E6FF9D-6599-42FC-BD0E-BAA1B1997DEE}"/>
          </ac:cxnSpMkLst>
        </pc:cxnChg>
        <pc:cxnChg chg="add del">
          <ac:chgData name="Wojciech Babicz" userId="9bdcaa78c63ee466" providerId="LiveId" clId="{98BC1F06-CBC5-4EF3-8B28-02F73CB4CC6A}" dt="2018-11-28T18:54:17.297" v="2532" actId="26606"/>
          <ac:cxnSpMkLst>
            <pc:docMk/>
            <pc:sldMk cId="911029118" sldId="260"/>
            <ac:cxnSpMk id="41" creationId="{2CF57504-A682-4C65-BF06-DBFF9C7358D1}"/>
          </ac:cxnSpMkLst>
        </pc:cxnChg>
        <pc:cxnChg chg="add del">
          <ac:chgData name="Wojciech Babicz" userId="9bdcaa78c63ee466" providerId="LiveId" clId="{98BC1F06-CBC5-4EF3-8B28-02F73CB4CC6A}" dt="2018-11-28T18:54:19.726" v="2534" actId="26606"/>
          <ac:cxnSpMkLst>
            <pc:docMk/>
            <pc:sldMk cId="911029118" sldId="260"/>
            <ac:cxnSpMk id="44" creationId="{EF0C637C-DE70-432E-88A0-528B247D3E48}"/>
          </ac:cxnSpMkLst>
        </pc:cxnChg>
        <pc:cxnChg chg="add del">
          <ac:chgData name="Wojciech Babicz" userId="9bdcaa78c63ee466" providerId="LiveId" clId="{98BC1F06-CBC5-4EF3-8B28-02F73CB4CC6A}" dt="2018-11-28T18:54:19.726" v="2534" actId="26606"/>
          <ac:cxnSpMkLst>
            <pc:docMk/>
            <pc:sldMk cId="911029118" sldId="260"/>
            <ac:cxnSpMk id="47" creationId="{A0E929BF-D26E-44D4-89D4-6E7400575D4C}"/>
          </ac:cxnSpMkLst>
        </pc:cxnChg>
        <pc:cxnChg chg="add">
          <ac:chgData name="Wojciech Babicz" userId="9bdcaa78c63ee466" providerId="LiveId" clId="{98BC1F06-CBC5-4EF3-8B28-02F73CB4CC6A}" dt="2018-11-28T18:54:19.873" v="2535" actId="26606"/>
          <ac:cxnSpMkLst>
            <pc:docMk/>
            <pc:sldMk cId="911029118" sldId="260"/>
            <ac:cxnSpMk id="50" creationId="{EF0C637C-DE70-432E-88A0-528B247D3E48}"/>
          </ac:cxnSpMkLst>
        </pc:cxnChg>
        <pc:cxnChg chg="add">
          <ac:chgData name="Wojciech Babicz" userId="9bdcaa78c63ee466" providerId="LiveId" clId="{98BC1F06-CBC5-4EF3-8B28-02F73CB4CC6A}" dt="2018-11-28T18:54:19.873" v="2535" actId="26606"/>
          <ac:cxnSpMkLst>
            <pc:docMk/>
            <pc:sldMk cId="911029118" sldId="260"/>
            <ac:cxnSpMk id="53" creationId="{EDB90FA1-A5EF-4362-B300-E55B1B14B660}"/>
          </ac:cxnSpMkLst>
        </pc:cxnChg>
      </pc:sldChg>
      <pc:sldChg chg="add del">
        <pc:chgData name="Wojciech Babicz" userId="9bdcaa78c63ee466" providerId="LiveId" clId="{98BC1F06-CBC5-4EF3-8B28-02F73CB4CC6A}" dt="2018-11-28T17:49:06.431" v="2480" actId="2696"/>
        <pc:sldMkLst>
          <pc:docMk/>
          <pc:sldMk cId="3974491932" sldId="261"/>
        </pc:sldMkLst>
      </pc:sldChg>
      <pc:sldChg chg="addSp delSp modSp add modTransition">
        <pc:chgData name="Wojciech Babicz" userId="9bdcaa78c63ee466" providerId="LiveId" clId="{98BC1F06-CBC5-4EF3-8B28-02F73CB4CC6A}" dt="2018-11-28T18:49:27.097" v="2516"/>
        <pc:sldMkLst>
          <pc:docMk/>
          <pc:sldMk cId="480645065" sldId="262"/>
        </pc:sldMkLst>
        <pc:spChg chg="del">
          <ac:chgData name="Wojciech Babicz" userId="9bdcaa78c63ee466" providerId="LiveId" clId="{98BC1F06-CBC5-4EF3-8B28-02F73CB4CC6A}" dt="2018-11-28T17:07:53.820" v="1925"/>
          <ac:spMkLst>
            <pc:docMk/>
            <pc:sldMk cId="480645065" sldId="262"/>
            <ac:spMk id="2" creationId="{A72FFD88-C27E-495A-8CC2-51536CC85784}"/>
          </ac:spMkLst>
        </pc:spChg>
        <pc:spChg chg="del">
          <ac:chgData name="Wojciech Babicz" userId="9bdcaa78c63ee466" providerId="LiveId" clId="{98BC1F06-CBC5-4EF3-8B28-02F73CB4CC6A}" dt="2018-11-28T17:07:53.820" v="1925"/>
          <ac:spMkLst>
            <pc:docMk/>
            <pc:sldMk cId="480645065" sldId="262"/>
            <ac:spMk id="3" creationId="{6E4E1240-DC29-4CA6-AC02-41CA5661B498}"/>
          </ac:spMkLst>
        </pc:spChg>
        <pc:spChg chg="del">
          <ac:chgData name="Wojciech Babicz" userId="9bdcaa78c63ee466" providerId="LiveId" clId="{98BC1F06-CBC5-4EF3-8B28-02F73CB4CC6A}" dt="2018-11-28T17:07:53.820" v="1925"/>
          <ac:spMkLst>
            <pc:docMk/>
            <pc:sldMk cId="480645065" sldId="262"/>
            <ac:spMk id="4" creationId="{8E6BBB0C-682E-40BB-B087-3B8592EE8A3C}"/>
          </ac:spMkLst>
        </pc:spChg>
        <pc:spChg chg="add del mod">
          <ac:chgData name="Wojciech Babicz" userId="9bdcaa78c63ee466" providerId="LiveId" clId="{98BC1F06-CBC5-4EF3-8B28-02F73CB4CC6A}" dt="2018-11-28T17:07:59.474" v="1926"/>
          <ac:spMkLst>
            <pc:docMk/>
            <pc:sldMk cId="480645065" sldId="262"/>
            <ac:spMk id="5" creationId="{A39D238F-7978-4321-814E-69E3EEE5A9D1}"/>
          </ac:spMkLst>
        </pc:spChg>
        <pc:spChg chg="add del mod">
          <ac:chgData name="Wojciech Babicz" userId="9bdcaa78c63ee466" providerId="LiveId" clId="{98BC1F06-CBC5-4EF3-8B28-02F73CB4CC6A}" dt="2018-11-28T17:07:59.474" v="1926"/>
          <ac:spMkLst>
            <pc:docMk/>
            <pc:sldMk cId="480645065" sldId="262"/>
            <ac:spMk id="6" creationId="{A7D00B80-DE65-451D-86B6-47B57AD3F49D}"/>
          </ac:spMkLst>
        </pc:spChg>
        <pc:spChg chg="add del mod">
          <ac:chgData name="Wojciech Babicz" userId="9bdcaa78c63ee466" providerId="LiveId" clId="{98BC1F06-CBC5-4EF3-8B28-02F73CB4CC6A}" dt="2018-11-28T17:07:59.474" v="1926"/>
          <ac:spMkLst>
            <pc:docMk/>
            <pc:sldMk cId="480645065" sldId="262"/>
            <ac:spMk id="7" creationId="{437F70B6-025F-4246-A92D-BDF7CC78E694}"/>
          </ac:spMkLst>
        </pc:spChg>
        <pc:spChg chg="add del mod">
          <ac:chgData name="Wojciech Babicz" userId="9bdcaa78c63ee466" providerId="LiveId" clId="{98BC1F06-CBC5-4EF3-8B28-02F73CB4CC6A}" dt="2018-11-28T17:08:08.565" v="1927"/>
          <ac:spMkLst>
            <pc:docMk/>
            <pc:sldMk cId="480645065" sldId="262"/>
            <ac:spMk id="8" creationId="{027B58B3-1B4A-412D-AA3D-84EFEF9C2903}"/>
          </ac:spMkLst>
        </pc:spChg>
        <pc:spChg chg="add del mod">
          <ac:chgData name="Wojciech Babicz" userId="9bdcaa78c63ee466" providerId="LiveId" clId="{98BC1F06-CBC5-4EF3-8B28-02F73CB4CC6A}" dt="2018-11-28T17:08:08.565" v="1927"/>
          <ac:spMkLst>
            <pc:docMk/>
            <pc:sldMk cId="480645065" sldId="262"/>
            <ac:spMk id="9" creationId="{88472B5F-D228-4297-A431-69DA89DB7F6A}"/>
          </ac:spMkLst>
        </pc:spChg>
        <pc:spChg chg="add del mod">
          <ac:chgData name="Wojciech Babicz" userId="9bdcaa78c63ee466" providerId="LiveId" clId="{98BC1F06-CBC5-4EF3-8B28-02F73CB4CC6A}" dt="2018-11-28T17:08:08.565" v="1927"/>
          <ac:spMkLst>
            <pc:docMk/>
            <pc:sldMk cId="480645065" sldId="262"/>
            <ac:spMk id="10" creationId="{664B48A5-68CB-4DB9-AEAA-6E96511B6DDE}"/>
          </ac:spMkLst>
        </pc:spChg>
        <pc:spChg chg="add mod">
          <ac:chgData name="Wojciech Babicz" userId="9bdcaa78c63ee466" providerId="LiveId" clId="{98BC1F06-CBC5-4EF3-8B28-02F73CB4CC6A}" dt="2018-11-28T17:08:22.717" v="1940" actId="14100"/>
          <ac:spMkLst>
            <pc:docMk/>
            <pc:sldMk cId="480645065" sldId="262"/>
            <ac:spMk id="11" creationId="{19E502DC-4882-4B17-8696-049ACF46BBF4}"/>
          </ac:spMkLst>
        </pc:spChg>
        <pc:spChg chg="add mod">
          <ac:chgData name="Wojciech Babicz" userId="9bdcaa78c63ee466" providerId="LiveId" clId="{98BC1F06-CBC5-4EF3-8B28-02F73CB4CC6A}" dt="2018-11-28T17:08:35.634" v="1943" actId="688"/>
          <ac:spMkLst>
            <pc:docMk/>
            <pc:sldMk cId="480645065" sldId="262"/>
            <ac:spMk id="12" creationId="{255352B7-CA47-46AE-9691-838ECE6498E9}"/>
          </ac:spMkLst>
        </pc:spChg>
        <pc:spChg chg="add mod">
          <ac:chgData name="Wojciech Babicz" userId="9bdcaa78c63ee466" providerId="LiveId" clId="{98BC1F06-CBC5-4EF3-8B28-02F73CB4CC6A}" dt="2018-11-28T17:49:41.420" v="2487" actId="27636"/>
          <ac:spMkLst>
            <pc:docMk/>
            <pc:sldMk cId="480645065" sldId="262"/>
            <ac:spMk id="13" creationId="{412D939B-4E0B-45E6-A513-C43AEBE1E358}"/>
          </ac:spMkLst>
        </pc:spChg>
        <pc:spChg chg="add mod">
          <ac:chgData name="Wojciech Babicz" userId="9bdcaa78c63ee466" providerId="LiveId" clId="{98BC1F06-CBC5-4EF3-8B28-02F73CB4CC6A}" dt="2018-11-28T17:08:08.565" v="1927"/>
          <ac:spMkLst>
            <pc:docMk/>
            <pc:sldMk cId="480645065" sldId="262"/>
            <ac:spMk id="14" creationId="{C842B247-F2E3-4C22-8949-722D7811DB28}"/>
          </ac:spMkLst>
        </pc:spChg>
        <pc:spChg chg="add del mod">
          <ac:chgData name="Wojciech Babicz" userId="9bdcaa78c63ee466" providerId="LiveId" clId="{98BC1F06-CBC5-4EF3-8B28-02F73CB4CC6A}" dt="2018-11-28T17:49:23.020" v="2481"/>
          <ac:spMkLst>
            <pc:docMk/>
            <pc:sldMk cId="480645065" sldId="262"/>
            <ac:spMk id="15" creationId="{70656BEB-669C-4D17-8B02-CA30CB1E7C9C}"/>
          </ac:spMkLst>
        </pc:spChg>
        <pc:picChg chg="add mod">
          <ac:chgData name="Wojciech Babicz" userId="9bdcaa78c63ee466" providerId="LiveId" clId="{98BC1F06-CBC5-4EF3-8B28-02F73CB4CC6A}" dt="2018-11-28T17:49:30.392" v="2483" actId="1076"/>
          <ac:picMkLst>
            <pc:docMk/>
            <pc:sldMk cId="480645065" sldId="262"/>
            <ac:picMk id="16" creationId="{6D4CB60A-072E-45D9-8294-3EB97D4542C5}"/>
          </ac:picMkLst>
        </pc:picChg>
      </pc:sldChg>
      <pc:sldChg chg="addSp delSp modSp add modTransition">
        <pc:chgData name="Wojciech Babicz" userId="9bdcaa78c63ee466" providerId="LiveId" clId="{98BC1F06-CBC5-4EF3-8B28-02F73CB4CC6A}" dt="2018-11-28T19:05:59.002" v="2651" actId="20577"/>
        <pc:sldMkLst>
          <pc:docMk/>
          <pc:sldMk cId="3354405187" sldId="263"/>
        </pc:sldMkLst>
        <pc:spChg chg="mod">
          <ac:chgData name="Wojciech Babicz" userId="9bdcaa78c63ee466" providerId="LiveId" clId="{98BC1F06-CBC5-4EF3-8B28-02F73CB4CC6A}" dt="2018-11-28T17:45:46.880" v="2427" actId="14100"/>
          <ac:spMkLst>
            <pc:docMk/>
            <pc:sldMk cId="3354405187" sldId="263"/>
            <ac:spMk id="2" creationId="{EAED9DAF-3643-4368-A7D9-A832C617F96A}"/>
          </ac:spMkLst>
        </pc:spChg>
        <pc:spChg chg="del">
          <ac:chgData name="Wojciech Babicz" userId="9bdcaa78c63ee466" providerId="LiveId" clId="{98BC1F06-CBC5-4EF3-8B28-02F73CB4CC6A}" dt="2018-11-28T17:45:10.282" v="2406"/>
          <ac:spMkLst>
            <pc:docMk/>
            <pc:sldMk cId="3354405187" sldId="263"/>
            <ac:spMk id="4" creationId="{A54D2D1B-B0BF-4AA4-9771-6F362FBA679C}"/>
          </ac:spMkLst>
        </pc:spChg>
        <pc:spChg chg="mod">
          <ac:chgData name="Wojciech Babicz" userId="9bdcaa78c63ee466" providerId="LiveId" clId="{98BC1F06-CBC5-4EF3-8B28-02F73CB4CC6A}" dt="2018-11-28T17:42:50.095" v="2248" actId="20577"/>
          <ac:spMkLst>
            <pc:docMk/>
            <pc:sldMk cId="3354405187" sldId="263"/>
            <ac:spMk id="5" creationId="{F6640DA4-85FD-4DBB-82EE-7C6FA237765E}"/>
          </ac:spMkLst>
        </pc:spChg>
        <pc:spChg chg="mod">
          <ac:chgData name="Wojciech Babicz" userId="9bdcaa78c63ee466" providerId="LiveId" clId="{98BC1F06-CBC5-4EF3-8B28-02F73CB4CC6A}" dt="2018-11-28T19:05:59.002" v="2651" actId="20577"/>
          <ac:spMkLst>
            <pc:docMk/>
            <pc:sldMk cId="3354405187" sldId="263"/>
            <ac:spMk id="6" creationId="{64B6F1AA-2D1C-4FD4-ABFA-6DC6309509F0}"/>
          </ac:spMkLst>
        </pc:spChg>
        <pc:picChg chg="add mod">
          <ac:chgData name="Wojciech Babicz" userId="9bdcaa78c63ee466" providerId="LiveId" clId="{98BC1F06-CBC5-4EF3-8B28-02F73CB4CC6A}" dt="2018-11-28T19:01:53.742" v="2560" actId="14861"/>
          <ac:picMkLst>
            <pc:docMk/>
            <pc:sldMk cId="3354405187" sldId="263"/>
            <ac:picMk id="7" creationId="{AB40882B-BA6E-4E46-B811-E78290381044}"/>
          </ac:picMkLst>
        </pc:picChg>
      </pc:sldChg>
      <pc:sldMasterChg chg="setBg modSldLayout">
        <pc:chgData name="Wojciech Babicz" userId="9bdcaa78c63ee466" providerId="LiveId" clId="{98BC1F06-CBC5-4EF3-8B28-02F73CB4CC6A}" dt="2018-11-26T18:42:31.109" v="1469"/>
        <pc:sldMasterMkLst>
          <pc:docMk/>
          <pc:sldMasterMk cId="0" sldId="2147483648"/>
        </pc:sldMasterMkLst>
        <pc:sldLayoutChg chg="setBg">
          <pc:chgData name="Wojciech Babicz" userId="9bdcaa78c63ee466" providerId="LiveId" clId="{98BC1F06-CBC5-4EF3-8B28-02F73CB4CC6A}" dt="2018-11-26T18:42:31.109" v="1469"/>
          <pc:sldLayoutMkLst>
            <pc:docMk/>
            <pc:sldMasterMk cId="0" sldId="2147483648"/>
            <pc:sldLayoutMk cId="0" sldId="2147483649"/>
          </pc:sldLayoutMkLst>
        </pc:sldLayoutChg>
        <pc:sldLayoutChg chg="setBg">
          <pc:chgData name="Wojciech Babicz" userId="9bdcaa78c63ee466" providerId="LiveId" clId="{98BC1F06-CBC5-4EF3-8B28-02F73CB4CC6A}" dt="2018-11-26T18:42:31.109" v="1469"/>
          <pc:sldLayoutMkLst>
            <pc:docMk/>
            <pc:sldMasterMk cId="0" sldId="2147483648"/>
            <pc:sldLayoutMk cId="0" sldId="2147483651"/>
          </pc:sldLayoutMkLst>
        </pc:sldLayoutChg>
        <pc:sldLayoutChg chg="setBg">
          <pc:chgData name="Wojciech Babicz" userId="9bdcaa78c63ee466" providerId="LiveId" clId="{98BC1F06-CBC5-4EF3-8B28-02F73CB4CC6A}" dt="2018-11-26T18:42:31.109" v="1469"/>
          <pc:sldLayoutMkLst>
            <pc:docMk/>
            <pc:sldMasterMk cId="0" sldId="2147483648"/>
            <pc:sldLayoutMk cId="0" sldId="2147483653"/>
          </pc:sldLayoutMkLst>
        </pc:sldLayoutChg>
        <pc:sldLayoutChg chg="setBg">
          <pc:chgData name="Wojciech Babicz" userId="9bdcaa78c63ee466" providerId="LiveId" clId="{98BC1F06-CBC5-4EF3-8B28-02F73CB4CC6A}" dt="2018-11-26T18:42:31.109" v="1469"/>
          <pc:sldLayoutMkLst>
            <pc:docMk/>
            <pc:sldMasterMk cId="0" sldId="2147483648"/>
            <pc:sldLayoutMk cId="0" sldId="2147483654"/>
          </pc:sldLayoutMkLst>
        </pc:sldLayoutChg>
        <pc:sldLayoutChg chg="setBg">
          <pc:chgData name="Wojciech Babicz" userId="9bdcaa78c63ee466" providerId="LiveId" clId="{98BC1F06-CBC5-4EF3-8B28-02F73CB4CC6A}" dt="2018-11-26T18:42:31.109" v="1469"/>
          <pc:sldLayoutMkLst>
            <pc:docMk/>
            <pc:sldMasterMk cId="0" sldId="2147483648"/>
            <pc:sldLayoutMk cId="0" sldId="2147483655"/>
          </pc:sldLayoutMkLst>
        </pc:sldLayoutChg>
        <pc:sldLayoutChg chg="setBg">
          <pc:chgData name="Wojciech Babicz" userId="9bdcaa78c63ee466" providerId="LiveId" clId="{98BC1F06-CBC5-4EF3-8B28-02F73CB4CC6A}" dt="2018-11-26T18:42:31.109" v="1469"/>
          <pc:sldLayoutMkLst>
            <pc:docMk/>
            <pc:sldMasterMk cId="0" sldId="2147483648"/>
            <pc:sldLayoutMk cId="0" sldId="2147483656"/>
          </pc:sldLayoutMkLst>
        </pc:sldLayoutChg>
        <pc:sldLayoutChg chg="setBg">
          <pc:chgData name="Wojciech Babicz" userId="9bdcaa78c63ee466" providerId="LiveId" clId="{98BC1F06-CBC5-4EF3-8B28-02F73CB4CC6A}" dt="2018-11-26T18:42:31.109" v="1469"/>
          <pc:sldLayoutMkLst>
            <pc:docMk/>
            <pc:sldMasterMk cId="0" sldId="2147483648"/>
            <pc:sldLayoutMk cId="0" sldId="2147483657"/>
          </pc:sldLayoutMkLst>
        </pc:sldLayoutChg>
        <pc:sldLayoutChg chg="setBg">
          <pc:chgData name="Wojciech Babicz" userId="9bdcaa78c63ee466" providerId="LiveId" clId="{98BC1F06-CBC5-4EF3-8B28-02F73CB4CC6A}" dt="2018-11-26T18:42:31.109" v="1469"/>
          <pc:sldLayoutMkLst>
            <pc:docMk/>
            <pc:sldMasterMk cId="0" sldId="2147483648"/>
            <pc:sldLayoutMk cId="0" sldId="2147483658"/>
          </pc:sldLayoutMkLst>
        </pc:sldLayoutChg>
        <pc:sldLayoutChg chg="setBg">
          <pc:chgData name="Wojciech Babicz" userId="9bdcaa78c63ee466" providerId="LiveId" clId="{98BC1F06-CBC5-4EF3-8B28-02F73CB4CC6A}" dt="2018-11-26T18:42:31.109" v="1469"/>
          <pc:sldLayoutMkLst>
            <pc:docMk/>
            <pc:sldMasterMk cId="0" sldId="2147483648"/>
            <pc:sldLayoutMk cId="0" sldId="2147483659"/>
          </pc:sldLayoutMkLst>
        </pc:sldLayoutChg>
        <pc:sldLayoutChg chg="setBg">
          <pc:chgData name="Wojciech Babicz" userId="9bdcaa78c63ee466" providerId="LiveId" clId="{98BC1F06-CBC5-4EF3-8B28-02F73CB4CC6A}" dt="2018-11-26T18:42:31.109" v="1469"/>
          <pc:sldLayoutMkLst>
            <pc:docMk/>
            <pc:sldMasterMk cId="0" sldId="2147483648"/>
            <pc:sldLayoutMk cId="0" sldId="2147483660"/>
          </pc:sldLayoutMkLst>
        </pc:sldLayoutChg>
        <pc:sldLayoutChg chg="setBg">
          <pc:chgData name="Wojciech Babicz" userId="9bdcaa78c63ee466" providerId="LiveId" clId="{98BC1F06-CBC5-4EF3-8B28-02F73CB4CC6A}" dt="2018-11-26T18:42:31.109" v="1469"/>
          <pc:sldLayoutMkLst>
            <pc:docMk/>
            <pc:sldMasterMk cId="0" sldId="2147483648"/>
            <pc:sldLayoutMk cId="0" sldId="2147483663"/>
          </pc:sldLayoutMkLst>
        </pc:sldLayoutChg>
        <pc:sldLayoutChg chg="setBg">
          <pc:chgData name="Wojciech Babicz" userId="9bdcaa78c63ee466" providerId="LiveId" clId="{98BC1F06-CBC5-4EF3-8B28-02F73CB4CC6A}" dt="2018-11-26T18:42:31.109" v="1469"/>
          <pc:sldLayoutMkLst>
            <pc:docMk/>
            <pc:sldMasterMk cId="0" sldId="2147483648"/>
            <pc:sldLayoutMk cId="0" sldId="2147483664"/>
          </pc:sldLayoutMkLst>
        </pc:sldLayoutChg>
        <pc:sldLayoutChg chg="setBg">
          <pc:chgData name="Wojciech Babicz" userId="9bdcaa78c63ee466" providerId="LiveId" clId="{98BC1F06-CBC5-4EF3-8B28-02F73CB4CC6A}" dt="2018-11-26T18:42:31.109" v="1469"/>
          <pc:sldLayoutMkLst>
            <pc:docMk/>
            <pc:sldMasterMk cId="0" sldId="2147483648"/>
            <pc:sldLayoutMk cId="0" sldId="2147483665"/>
          </pc:sldLayoutMkLst>
        </pc:sldLayoutChg>
        <pc:sldLayoutChg chg="setBg">
          <pc:chgData name="Wojciech Babicz" userId="9bdcaa78c63ee466" providerId="LiveId" clId="{98BC1F06-CBC5-4EF3-8B28-02F73CB4CC6A}" dt="2018-11-26T18:42:31.109" v="1469"/>
          <pc:sldLayoutMkLst>
            <pc:docMk/>
            <pc:sldMasterMk cId="0" sldId="2147483648"/>
            <pc:sldLayoutMk cId="0" sldId="2147483666"/>
          </pc:sldLayoutMkLst>
        </pc:sldLayoutChg>
        <pc:sldLayoutChg chg="setBg">
          <pc:chgData name="Wojciech Babicz" userId="9bdcaa78c63ee466" providerId="LiveId" clId="{98BC1F06-CBC5-4EF3-8B28-02F73CB4CC6A}" dt="2018-11-26T18:42:31.109" v="1469"/>
          <pc:sldLayoutMkLst>
            <pc:docMk/>
            <pc:sldMasterMk cId="0" sldId="2147483648"/>
            <pc:sldLayoutMk cId="0" sldId="2147483667"/>
          </pc:sldLayoutMkLst>
        </pc:sldLayoutChg>
        <pc:sldLayoutChg chg="setBg">
          <pc:chgData name="Wojciech Babicz" userId="9bdcaa78c63ee466" providerId="LiveId" clId="{98BC1F06-CBC5-4EF3-8B28-02F73CB4CC6A}" dt="2018-11-26T18:42:31.109" v="1469"/>
          <pc:sldLayoutMkLst>
            <pc:docMk/>
            <pc:sldMasterMk cId="0" sldId="2147483648"/>
            <pc:sldLayoutMk cId="0" sldId="2147483668"/>
          </pc:sldLayoutMkLst>
        </pc:sldLayoutChg>
        <pc:sldLayoutChg chg="setBg">
          <pc:chgData name="Wojciech Babicz" userId="9bdcaa78c63ee466" providerId="LiveId" clId="{98BC1F06-CBC5-4EF3-8B28-02F73CB4CC6A}" dt="2018-11-26T18:42:31.109" v="1469"/>
          <pc:sldLayoutMkLst>
            <pc:docMk/>
            <pc:sldMasterMk cId="0" sldId="2147483648"/>
            <pc:sldLayoutMk cId="0" sldId="2147483669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11/28/2018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az panoramiczny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11/28/2018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11/28/2018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11/28/2018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11/28/2018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11/28/2018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microsoft.com/office/2007/relationships/hdphoto" Target="../media/hdphoto1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artisticPaintStrokes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11/28/2018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ACE0436-0037-4A46-9C44-2EB95BF308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5E6FF9D-6599-42FC-BD0E-BAA1B1997D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396169" y="2421466"/>
            <a:ext cx="940729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75992D15-28AF-4556-BC89-A7F67910E6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D87824D-0C70-41B3-97E0-830727C65B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4" name="Tytuł 3">
            <a:extLst>
              <a:ext uri="{FF2B5EF4-FFF2-40B4-BE49-F238E27FC236}">
                <a16:creationId xmlns:a16="http://schemas.microsoft.com/office/drawing/2014/main" id="{385E6532-B978-41D1-916D-E7648925E2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6508" y="982132"/>
            <a:ext cx="6270090" cy="1303867"/>
          </a:xfr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Jan </a:t>
            </a:r>
            <a:r>
              <a:rPr lang="en-US" dirty="0" err="1"/>
              <a:t>Nagórski</a:t>
            </a:r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87CCEC0-145B-4141-B732-88009F63F7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2644" y="1092200"/>
            <a:ext cx="3059206" cy="4515104"/>
          </a:xfrm>
          <a:prstGeom prst="rect">
            <a:avLst/>
          </a:prstGeom>
          <a:solidFill>
            <a:schemeClr val="bg1"/>
          </a:solidFill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Symbol zastępczy zawartości 6">
            <a:extLst>
              <a:ext uri="{FF2B5EF4-FFF2-40B4-BE49-F238E27FC236}">
                <a16:creationId xmlns:a16="http://schemas.microsoft.com/office/drawing/2014/main" id="{9F36B20F-822F-445E-978F-7C37B162648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l="8085" r="14527" b="1"/>
          <a:stretch/>
        </p:blipFill>
        <p:spPr>
          <a:xfrm>
            <a:off x="1412683" y="1410208"/>
            <a:ext cx="2433793" cy="3858780"/>
          </a:xfrm>
          <a:prstGeom prst="rect">
            <a:avLst/>
          </a:prstGeom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370EA99-3255-45B2-A6FB-899DBE4116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26508" y="2400639"/>
            <a:ext cx="6270089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0365339A-6AD8-4B01-BAED-1CE0044A6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636482" y="2556932"/>
            <a:ext cx="6260114" cy="331893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just">
              <a:buNone/>
            </a:pPr>
            <a:r>
              <a:rPr lang="pl-PL" dirty="0"/>
              <a:t>	</a:t>
            </a:r>
            <a:r>
              <a:rPr lang="en-US" dirty="0" err="1"/>
              <a:t>Urodził</a:t>
            </a:r>
            <a:r>
              <a:rPr lang="en-US" dirty="0"/>
              <a:t> </a:t>
            </a:r>
            <a:r>
              <a:rPr lang="en-US" dirty="0" err="1"/>
              <a:t>się</a:t>
            </a:r>
            <a:r>
              <a:rPr lang="en-US" dirty="0"/>
              <a:t> 08 </a:t>
            </a:r>
            <a:r>
              <a:rPr lang="en-US" dirty="0" err="1"/>
              <a:t>lutego</a:t>
            </a:r>
            <a:r>
              <a:rPr lang="en-US" dirty="0"/>
              <a:t> 1888 </a:t>
            </a:r>
            <a:r>
              <a:rPr lang="en-US" dirty="0" err="1"/>
              <a:t>roku</a:t>
            </a:r>
            <a:r>
              <a:rPr lang="en-US" dirty="0"/>
              <a:t> we </a:t>
            </a:r>
            <a:r>
              <a:rPr lang="en-US" dirty="0" err="1"/>
              <a:t>Włocławku</a:t>
            </a:r>
            <a:r>
              <a:rPr lang="en-US" dirty="0"/>
              <a:t>. </a:t>
            </a:r>
            <a:r>
              <a:rPr lang="en-US" dirty="0" err="1"/>
              <a:t>Jako</a:t>
            </a:r>
            <a:r>
              <a:rPr lang="en-US" dirty="0"/>
              <a:t> </a:t>
            </a:r>
            <a:r>
              <a:rPr lang="en-US" dirty="0" err="1"/>
              <a:t>dziecko</a:t>
            </a:r>
            <a:r>
              <a:rPr lang="en-US" dirty="0"/>
              <a:t> </a:t>
            </a:r>
            <a:r>
              <a:rPr lang="en-US" dirty="0" err="1"/>
              <a:t>zaprzyjaźnił</a:t>
            </a:r>
            <a:r>
              <a:rPr lang="en-US" dirty="0"/>
              <a:t> </a:t>
            </a:r>
            <a:r>
              <a:rPr lang="en-US" dirty="0" err="1"/>
              <a:t>się</a:t>
            </a:r>
            <a:r>
              <a:rPr lang="en-US" dirty="0"/>
              <a:t> z </a:t>
            </a:r>
            <a:r>
              <a:rPr lang="en-US" dirty="0" err="1"/>
              <a:t>młynarzem</a:t>
            </a:r>
            <a:r>
              <a:rPr lang="en-US" dirty="0"/>
              <a:t>, </a:t>
            </a:r>
            <a:r>
              <a:rPr lang="en-US" dirty="0" err="1"/>
              <a:t>który</a:t>
            </a:r>
            <a:r>
              <a:rPr lang="en-US" dirty="0"/>
              <a:t> </a:t>
            </a:r>
            <a:r>
              <a:rPr lang="en-US" dirty="0" err="1"/>
              <a:t>często</a:t>
            </a:r>
            <a:r>
              <a:rPr lang="en-US" dirty="0"/>
              <a:t> </a:t>
            </a:r>
            <a:r>
              <a:rPr lang="en-US" dirty="0" err="1"/>
              <a:t>gościł</a:t>
            </a:r>
            <a:r>
              <a:rPr lang="en-US" dirty="0"/>
              <a:t> </a:t>
            </a:r>
            <a:r>
              <a:rPr lang="en-US" dirty="0" err="1"/>
              <a:t>podróżnych</a:t>
            </a:r>
            <a:r>
              <a:rPr lang="en-US" dirty="0"/>
              <a:t>. </a:t>
            </a:r>
            <a:r>
              <a:rPr lang="en-US" dirty="0" err="1"/>
              <a:t>Słuchając</a:t>
            </a:r>
            <a:r>
              <a:rPr lang="en-US" dirty="0"/>
              <a:t> </a:t>
            </a:r>
            <a:r>
              <a:rPr lang="en-US" dirty="0" err="1"/>
              <a:t>opowieści</a:t>
            </a:r>
            <a:r>
              <a:rPr lang="en-US" dirty="0"/>
              <a:t> </a:t>
            </a:r>
            <a:r>
              <a:rPr lang="pl-PL" dirty="0"/>
              <a:t>przybyszów</a:t>
            </a:r>
            <a:r>
              <a:rPr lang="en-US" dirty="0"/>
              <a:t>, </a:t>
            </a:r>
            <a:r>
              <a:rPr lang="en-US" dirty="0" err="1"/>
              <a:t>zaczął</a:t>
            </a:r>
            <a:r>
              <a:rPr lang="en-US" dirty="0"/>
              <a:t> </a:t>
            </a:r>
            <a:r>
              <a:rPr lang="en-US" dirty="0" err="1"/>
              <a:t>marzyć</a:t>
            </a:r>
            <a:r>
              <a:rPr lang="en-US" dirty="0"/>
              <a:t> o </a:t>
            </a:r>
            <a:r>
              <a:rPr lang="en-US" dirty="0" err="1"/>
              <a:t>dalekich</a:t>
            </a:r>
            <a:r>
              <a:rPr lang="en-US" dirty="0"/>
              <a:t> </a:t>
            </a:r>
            <a:r>
              <a:rPr lang="en-US" dirty="0" err="1"/>
              <a:t>podróżach</a:t>
            </a:r>
            <a:r>
              <a:rPr lang="en-US" dirty="0"/>
              <a:t>. </a:t>
            </a:r>
            <a:endParaRPr lang="pl-PL" dirty="0"/>
          </a:p>
          <a:p>
            <a:pPr marL="0" indent="0" algn="just">
              <a:buNone/>
            </a:pPr>
            <a:r>
              <a:rPr lang="pl-PL" dirty="0"/>
              <a:t>	</a:t>
            </a:r>
            <a:r>
              <a:rPr lang="en-US" dirty="0"/>
              <a:t>W 1906 </a:t>
            </a:r>
            <a:r>
              <a:rPr lang="en-US" dirty="0" err="1"/>
              <a:t>roku</a:t>
            </a:r>
            <a:r>
              <a:rPr lang="en-US" dirty="0"/>
              <a:t> </a:t>
            </a:r>
            <a:r>
              <a:rPr lang="en-US" dirty="0" err="1"/>
              <a:t>złożył</a:t>
            </a:r>
            <a:r>
              <a:rPr lang="en-US" dirty="0"/>
              <a:t> </a:t>
            </a:r>
            <a:r>
              <a:rPr lang="en-US" dirty="0" err="1"/>
              <a:t>egzamin</a:t>
            </a:r>
            <a:r>
              <a:rPr lang="en-US" dirty="0"/>
              <a:t> </a:t>
            </a:r>
            <a:r>
              <a:rPr lang="en-US" dirty="0" err="1"/>
              <a:t>dojrzałości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rozpoczął</a:t>
            </a:r>
            <a:r>
              <a:rPr lang="en-US" dirty="0"/>
              <a:t> </a:t>
            </a:r>
            <a:r>
              <a:rPr lang="en-US" dirty="0" err="1"/>
              <a:t>naukę</a:t>
            </a:r>
            <a:r>
              <a:rPr lang="en-US" dirty="0"/>
              <a:t> w </a:t>
            </a:r>
            <a:r>
              <a:rPr lang="en-US" dirty="0" err="1"/>
              <a:t>rosyjskiej</a:t>
            </a:r>
            <a:r>
              <a:rPr lang="en-US" dirty="0"/>
              <a:t> </a:t>
            </a:r>
            <a:r>
              <a:rPr lang="en-US" dirty="0" err="1"/>
              <a:t>szkole</a:t>
            </a:r>
            <a:r>
              <a:rPr lang="en-US" dirty="0"/>
              <a:t> </a:t>
            </a:r>
            <a:r>
              <a:rPr lang="en-US" dirty="0" err="1"/>
              <a:t>oficerów</a:t>
            </a:r>
            <a:r>
              <a:rPr lang="en-US" dirty="0"/>
              <a:t> </a:t>
            </a:r>
            <a:r>
              <a:rPr lang="en-US" dirty="0" err="1"/>
              <a:t>piechoty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18514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EB5DC30-84E8-44A4-985A-14F4FFA719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3811" y="982131"/>
            <a:ext cx="3718455" cy="1172133"/>
          </a:xfrm>
        </p:spPr>
        <p:txBody>
          <a:bodyPr/>
          <a:lstStyle/>
          <a:p>
            <a:r>
              <a:rPr lang="pl-PL" dirty="0"/>
              <a:t>Jan Nagórski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2357B69-F0E3-47DD-B205-EB4543F741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5402" y="982131"/>
            <a:ext cx="5432731" cy="4893735"/>
          </a:xfrm>
        </p:spPr>
        <p:txBody>
          <a:bodyPr/>
          <a:lstStyle/>
          <a:p>
            <a:pPr marL="0" indent="0" algn="just">
              <a:buNone/>
            </a:pPr>
            <a:r>
              <a:rPr lang="pl-PL" dirty="0"/>
              <a:t>	W 1911 roku jako student Szkoły Inżynierów Morskich wstąpił do aeroklubu, gdzie rozpoczął szkolenie. Następnie po uzyskaniu świadectwa pilota, zaczął naukę w szkole lotniczej. W 1914 roku otrzymał propozycję wzięcia udziału w ekspedycji ratunkowej zaginionych podróżników, którzy wyruszyli zdobyć Biegun Północny. </a:t>
            </a:r>
            <a:r>
              <a:rPr lang="pl-PL" b="1" dirty="0"/>
              <a:t>Po raz pierwszy w tym celu miał być wykorzystany samolot</a:t>
            </a:r>
            <a:r>
              <a:rPr lang="pl-PL" dirty="0"/>
              <a:t>. 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9D01A79C-1D4B-44B8-A886-41D95B420F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288" y="3428998"/>
            <a:ext cx="2857500" cy="1562100"/>
          </a:xfrm>
          <a:prstGeom prst="rect">
            <a:avLst/>
          </a:prstGeom>
        </p:spPr>
      </p:pic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D606244E-46BA-47E0-B80C-E080A26743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93811" y="2154264"/>
            <a:ext cx="3718455" cy="3315205"/>
          </a:xfrm>
        </p:spPr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86574473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9">
            <a:extLst>
              <a:ext uri="{FF2B5EF4-FFF2-40B4-BE49-F238E27FC236}">
                <a16:creationId xmlns:a16="http://schemas.microsoft.com/office/drawing/2014/main" id="{B8CC2EF2-10A6-4461-BA41-3697D04FD1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cxnSp>
        <p:nvCxnSpPr>
          <p:cNvPr id="39" name="Straight Connector 11">
            <a:extLst>
              <a:ext uri="{FF2B5EF4-FFF2-40B4-BE49-F238E27FC236}">
                <a16:creationId xmlns:a16="http://schemas.microsoft.com/office/drawing/2014/main" id="{EF0C637C-DE70-432E-88A0-528B247D3E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396169" y="2421466"/>
            <a:ext cx="940729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0" name="Picture 13">
            <a:extLst>
              <a:ext uri="{FF2B5EF4-FFF2-40B4-BE49-F238E27FC236}">
                <a16:creationId xmlns:a16="http://schemas.microsoft.com/office/drawing/2014/main" id="{FE1EDB12-E823-499E-955C-286265B422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B0BE478B-5C95-475E-975E-2BB1E1DC0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2" y="982132"/>
            <a:ext cx="4802185" cy="130386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Jan Nagórski</a:t>
            </a:r>
          </a:p>
        </p:txBody>
      </p:sp>
      <p:sp>
        <p:nvSpPr>
          <p:cNvPr id="41" name="Rectangle 15">
            <a:extLst>
              <a:ext uri="{FF2B5EF4-FFF2-40B4-BE49-F238E27FC236}">
                <a16:creationId xmlns:a16="http://schemas.microsoft.com/office/drawing/2014/main" id="{EA9F2028-BF4D-4B49-AFE1-8A9503C373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2643" y="1092200"/>
            <a:ext cx="4517009" cy="4515104"/>
          </a:xfrm>
          <a:prstGeom prst="rect">
            <a:avLst/>
          </a:prstGeom>
          <a:solidFill>
            <a:schemeClr val="bg1"/>
          </a:solidFill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04772CB1-BFD5-4B56-B072-857636E5F2A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412683" y="2530316"/>
            <a:ext cx="3876801" cy="1618564"/>
          </a:xfrm>
          <a:prstGeom prst="rect">
            <a:avLst/>
          </a:prstGeom>
        </p:spPr>
      </p:pic>
      <p:cxnSp>
        <p:nvCxnSpPr>
          <p:cNvPr id="42" name="Straight Connector 17">
            <a:extLst>
              <a:ext uri="{FF2B5EF4-FFF2-40B4-BE49-F238E27FC236}">
                <a16:creationId xmlns:a16="http://schemas.microsoft.com/office/drawing/2014/main" id="{A0E929BF-D26E-44D4-89D4-6E7400575D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94412" y="2400639"/>
            <a:ext cx="480218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1690279-0E72-45F1-A273-1D63E02E73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4412" y="2556932"/>
            <a:ext cx="4802184" cy="331893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just">
              <a:lnSpc>
                <a:spcPct val="90000"/>
              </a:lnSpc>
              <a:buNone/>
            </a:pPr>
            <a:r>
              <a:rPr lang="pl-PL" dirty="0"/>
              <a:t>	</a:t>
            </a:r>
            <a:r>
              <a:rPr lang="en-US" dirty="0" err="1"/>
              <a:t>Nagórski</a:t>
            </a:r>
            <a:r>
              <a:rPr lang="en-US" dirty="0"/>
              <a:t> </a:t>
            </a:r>
            <a:r>
              <a:rPr lang="en-US" dirty="0" err="1"/>
              <a:t>był</a:t>
            </a:r>
            <a:r>
              <a:rPr lang="en-US" dirty="0"/>
              <a:t> </a:t>
            </a:r>
            <a:r>
              <a:rPr lang="en-US" dirty="0" err="1"/>
              <a:t>odpowiedzialny</a:t>
            </a:r>
            <a:r>
              <a:rPr lang="en-US" dirty="0"/>
              <a:t> za </a:t>
            </a:r>
            <a:r>
              <a:rPr lang="en-US" dirty="0" err="1"/>
              <a:t>przygotowanie</a:t>
            </a:r>
            <a:r>
              <a:rPr lang="en-US" dirty="0"/>
              <a:t> </a:t>
            </a:r>
            <a:r>
              <a:rPr lang="en-US" dirty="0" err="1"/>
              <a:t>wyprawy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wybranie</a:t>
            </a:r>
            <a:r>
              <a:rPr lang="en-US" dirty="0"/>
              <a:t> </a:t>
            </a:r>
            <a:r>
              <a:rPr lang="en-US" dirty="0" err="1"/>
              <a:t>samolotu</a:t>
            </a:r>
            <a:r>
              <a:rPr lang="en-US" dirty="0"/>
              <a:t>, </a:t>
            </a:r>
            <a:r>
              <a:rPr lang="en-US" dirty="0" err="1"/>
              <a:t>które</a:t>
            </a:r>
            <a:r>
              <a:rPr lang="pl-PL" dirty="0"/>
              <a:t>go</a:t>
            </a:r>
            <a:r>
              <a:rPr lang="en-US" dirty="0"/>
              <a:t> </a:t>
            </a:r>
            <a:r>
              <a:rPr lang="en-US" dirty="0" err="1"/>
              <a:t>budowy</a:t>
            </a:r>
            <a:r>
              <a:rPr lang="en-US" dirty="0"/>
              <a:t> </a:t>
            </a:r>
            <a:r>
              <a:rPr lang="en-US" dirty="0" err="1"/>
              <a:t>dopilnował</a:t>
            </a:r>
            <a:r>
              <a:rPr lang="en-US" dirty="0"/>
              <a:t> </a:t>
            </a:r>
            <a:r>
              <a:rPr lang="en-US" dirty="0" err="1"/>
              <a:t>osobiście</a:t>
            </a:r>
            <a:r>
              <a:rPr lang="en-US" dirty="0"/>
              <a:t>. Po </a:t>
            </a:r>
            <a:r>
              <a:rPr lang="en-US" dirty="0" err="1"/>
              <a:t>rozmontowaniu</a:t>
            </a:r>
            <a:r>
              <a:rPr lang="en-US" dirty="0"/>
              <a:t> </a:t>
            </a:r>
            <a:r>
              <a:rPr lang="en-US" dirty="0" err="1"/>
              <a:t>maszyny</a:t>
            </a:r>
            <a:r>
              <a:rPr lang="en-US" dirty="0"/>
              <a:t>, </a:t>
            </a:r>
            <a:r>
              <a:rPr lang="en-US" dirty="0" err="1"/>
              <a:t>przewieziono</a:t>
            </a:r>
            <a:r>
              <a:rPr lang="en-US" dirty="0"/>
              <a:t> </a:t>
            </a:r>
            <a:r>
              <a:rPr lang="en-US" dirty="0" err="1"/>
              <a:t>ją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wyspę</a:t>
            </a:r>
            <a:r>
              <a:rPr lang="en-US" dirty="0"/>
              <a:t> </a:t>
            </a:r>
            <a:r>
              <a:rPr lang="en-US" dirty="0" err="1"/>
              <a:t>północną</a:t>
            </a:r>
            <a:r>
              <a:rPr lang="en-US" dirty="0"/>
              <a:t> </a:t>
            </a:r>
            <a:r>
              <a:rPr lang="en-US" dirty="0" err="1"/>
              <a:t>wysp</a:t>
            </a:r>
            <a:r>
              <a:rPr lang="en-US" dirty="0"/>
              <a:t> </a:t>
            </a:r>
            <a:r>
              <a:rPr lang="en-US" dirty="0" err="1"/>
              <a:t>Nowa</a:t>
            </a:r>
            <a:r>
              <a:rPr lang="en-US" dirty="0"/>
              <a:t> </a:t>
            </a:r>
            <a:r>
              <a:rPr lang="en-US" dirty="0" err="1"/>
              <a:t>Ziemia</a:t>
            </a:r>
            <a:r>
              <a:rPr lang="en-US" dirty="0"/>
              <a:t>. </a:t>
            </a:r>
            <a:r>
              <a:rPr lang="en-US" dirty="0" err="1"/>
              <a:t>Montaż</a:t>
            </a:r>
            <a:r>
              <a:rPr lang="en-US" dirty="0"/>
              <a:t> </a:t>
            </a:r>
            <a:r>
              <a:rPr lang="en-US" dirty="0" err="1"/>
              <a:t>samolotu</a:t>
            </a:r>
            <a:r>
              <a:rPr lang="en-US" dirty="0"/>
              <a:t> </a:t>
            </a:r>
            <a:r>
              <a:rPr lang="en-US" dirty="0" err="1"/>
              <a:t>odbywał</a:t>
            </a:r>
            <a:r>
              <a:rPr lang="en-US" dirty="0"/>
              <a:t> </a:t>
            </a:r>
            <a:r>
              <a:rPr lang="en-US" dirty="0" err="1"/>
              <a:t>się</a:t>
            </a:r>
            <a:r>
              <a:rPr lang="en-US" dirty="0"/>
              <a:t> w </a:t>
            </a:r>
            <a:r>
              <a:rPr lang="en-US" dirty="0" err="1"/>
              <a:t>trudnych</a:t>
            </a:r>
            <a:r>
              <a:rPr lang="en-US" dirty="0"/>
              <a:t> </a:t>
            </a:r>
            <a:r>
              <a:rPr lang="en-US" dirty="0" err="1"/>
              <a:t>warunkach</a:t>
            </a:r>
            <a:r>
              <a:rPr lang="en-US" dirty="0"/>
              <a:t> (</a:t>
            </a:r>
            <a:r>
              <a:rPr lang="en-US" dirty="0" err="1"/>
              <a:t>mgła</a:t>
            </a:r>
            <a:r>
              <a:rPr lang="en-US" dirty="0"/>
              <a:t>, </a:t>
            </a:r>
            <a:r>
              <a:rPr lang="en-US" dirty="0" err="1"/>
              <a:t>deszcz</a:t>
            </a:r>
            <a:r>
              <a:rPr lang="en-US" dirty="0"/>
              <a:t> ze </a:t>
            </a:r>
            <a:r>
              <a:rPr lang="en-US" dirty="0" err="1"/>
              <a:t>śniegiem</a:t>
            </a:r>
            <a:r>
              <a:rPr lang="en-US" dirty="0"/>
              <a:t>, -1°C w </a:t>
            </a:r>
            <a:r>
              <a:rPr lang="en-US" dirty="0" err="1"/>
              <a:t>dzień</a:t>
            </a:r>
            <a:r>
              <a:rPr lang="en-US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78676866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8CC2EF2-10A6-4461-BA41-3697D04FD1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F0C637C-DE70-432E-88A0-528B247D3E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396169" y="2421466"/>
            <a:ext cx="940729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4C8A9C14-B81F-4ABA-AF45-4C94F9427E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675220F2-9380-40C3-A100-1D67614108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3660056" cy="132537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Trasy lotów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144CCF4-CC56-408E-8884-15972C826F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95401" y="2400639"/>
            <a:ext cx="3660057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44A974A7-B01F-431E-BBAE-DAA9451A15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95401" y="2493774"/>
            <a:ext cx="3660057" cy="3382094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just"/>
            <a:r>
              <a:rPr lang="pl-PL" sz="2000" dirty="0"/>
              <a:t>	</a:t>
            </a:r>
            <a:r>
              <a:rPr lang="en-US" sz="2000" dirty="0" err="1"/>
              <a:t>Pierwszy</a:t>
            </a:r>
            <a:r>
              <a:rPr lang="en-US" sz="2000" dirty="0"/>
              <a:t> lot </a:t>
            </a:r>
            <a:r>
              <a:rPr lang="en-US" sz="2000" dirty="0" err="1"/>
              <a:t>trwał</a:t>
            </a:r>
            <a:r>
              <a:rPr lang="en-US" sz="2000" dirty="0"/>
              <a:t> 4 </a:t>
            </a:r>
            <a:r>
              <a:rPr lang="en-US" sz="2000" dirty="0" err="1"/>
              <a:t>godziny</a:t>
            </a:r>
            <a:r>
              <a:rPr lang="en-US" sz="2000" dirty="0"/>
              <a:t> </a:t>
            </a:r>
            <a:r>
              <a:rPr lang="en-US" sz="2000" dirty="0" err="1"/>
              <a:t>i</a:t>
            </a:r>
            <a:r>
              <a:rPr lang="en-US" sz="2000" dirty="0"/>
              <a:t> 20 </a:t>
            </a:r>
            <a:r>
              <a:rPr lang="en-US" sz="2000" dirty="0" err="1"/>
              <a:t>minut</a:t>
            </a:r>
            <a:r>
              <a:rPr lang="en-US" sz="2000" dirty="0"/>
              <a:t> w </a:t>
            </a:r>
            <a:r>
              <a:rPr lang="en-US" sz="2000" dirty="0" err="1"/>
              <a:t>temperaturze</a:t>
            </a:r>
            <a:r>
              <a:rPr lang="en-US" sz="2000" dirty="0"/>
              <a:t> -6°C. </a:t>
            </a:r>
            <a:r>
              <a:rPr lang="pl-PL" sz="2000" dirty="0"/>
              <a:t>D</a:t>
            </a:r>
            <a:r>
              <a:rPr lang="en-US" sz="2000" dirty="0"/>
              <a:t>o 13 </a:t>
            </a:r>
            <a:r>
              <a:rPr lang="en-US" sz="2000" dirty="0" err="1"/>
              <a:t>września</a:t>
            </a:r>
            <a:r>
              <a:rPr lang="en-US" sz="2000" dirty="0"/>
              <a:t> </a:t>
            </a:r>
            <a:r>
              <a:rPr lang="en-US" sz="2000" dirty="0" err="1"/>
              <a:t>Nagórski</a:t>
            </a:r>
            <a:r>
              <a:rPr lang="en-US" sz="2000" dirty="0"/>
              <a:t> </a:t>
            </a:r>
            <a:r>
              <a:rPr lang="en-US" sz="2000" dirty="0" err="1"/>
              <a:t>wykonał</a:t>
            </a:r>
            <a:r>
              <a:rPr lang="en-US" sz="2000" dirty="0"/>
              <a:t> </a:t>
            </a:r>
            <a:r>
              <a:rPr lang="en-US" sz="2000" dirty="0" err="1"/>
              <a:t>pięć</a:t>
            </a:r>
            <a:r>
              <a:rPr lang="en-US" sz="2000" dirty="0"/>
              <a:t> </a:t>
            </a:r>
            <a:r>
              <a:rPr lang="en-US" sz="2000" dirty="0" err="1"/>
              <a:t>lotów</a:t>
            </a:r>
            <a:r>
              <a:rPr lang="en-US" sz="2000" dirty="0"/>
              <a:t>. </a:t>
            </a:r>
            <a:r>
              <a:rPr lang="en-US" sz="2000" dirty="0" err="1"/>
              <a:t>Dwukrotnie</a:t>
            </a:r>
            <a:r>
              <a:rPr lang="en-US" sz="2000" dirty="0"/>
              <a:t> je </a:t>
            </a:r>
            <a:r>
              <a:rPr lang="en-US" sz="2000" dirty="0" err="1"/>
              <a:t>przerywano</a:t>
            </a:r>
            <a:r>
              <a:rPr lang="en-US" sz="2000" dirty="0"/>
              <a:t> </a:t>
            </a:r>
            <a:r>
              <a:rPr lang="en-US" sz="2000" dirty="0" err="1"/>
              <a:t>przez</a:t>
            </a:r>
            <a:r>
              <a:rPr lang="en-US" sz="2000" dirty="0"/>
              <a:t> </a:t>
            </a:r>
            <a:r>
              <a:rPr lang="en-US" sz="2000" dirty="0" err="1"/>
              <a:t>złą</a:t>
            </a:r>
            <a:r>
              <a:rPr lang="en-US" sz="2000" dirty="0"/>
              <a:t> </a:t>
            </a:r>
            <a:r>
              <a:rPr lang="en-US" sz="2000" dirty="0" err="1"/>
              <a:t>pogodę</a:t>
            </a:r>
            <a:r>
              <a:rPr lang="en-US" sz="2000" dirty="0"/>
              <a:t> </a:t>
            </a:r>
            <a:r>
              <a:rPr lang="en-US" sz="2000" dirty="0" err="1"/>
              <a:t>lub</a:t>
            </a:r>
            <a:r>
              <a:rPr lang="en-US" sz="2000" dirty="0"/>
              <a:t> </a:t>
            </a:r>
            <a:r>
              <a:rPr lang="en-US" sz="2000" dirty="0" err="1"/>
              <a:t>awarię</a:t>
            </a:r>
            <a:r>
              <a:rPr lang="en-US" sz="2000" dirty="0"/>
              <a:t> </a:t>
            </a:r>
            <a:r>
              <a:rPr lang="en-US" sz="2000" dirty="0" err="1"/>
              <a:t>silnika</a:t>
            </a:r>
            <a:r>
              <a:rPr lang="en-US" sz="2000" dirty="0"/>
              <a:t>. </a:t>
            </a:r>
            <a:r>
              <a:rPr lang="en-US" sz="2000" dirty="0" err="1"/>
              <a:t>Przedostatni</a:t>
            </a:r>
            <a:r>
              <a:rPr lang="en-US" sz="2000" dirty="0"/>
              <a:t> lot </a:t>
            </a:r>
            <a:r>
              <a:rPr lang="en-US" sz="2000" dirty="0" err="1"/>
              <a:t>trwał</a:t>
            </a:r>
            <a:r>
              <a:rPr lang="en-US" sz="2000" dirty="0"/>
              <a:t> 1 </a:t>
            </a:r>
            <a:r>
              <a:rPr lang="en-US" sz="2000" dirty="0" err="1"/>
              <a:t>godz</a:t>
            </a:r>
            <a:r>
              <a:rPr lang="en-US" sz="2000" dirty="0"/>
              <a:t>. </a:t>
            </a:r>
            <a:r>
              <a:rPr lang="en-US" sz="2000" dirty="0" err="1"/>
              <a:t>i</a:t>
            </a:r>
            <a:r>
              <a:rPr lang="en-US" sz="2000" dirty="0"/>
              <a:t> 40 </a:t>
            </a:r>
            <a:r>
              <a:rPr lang="en-US" sz="2000" dirty="0" err="1"/>
              <a:t>minut</a:t>
            </a:r>
            <a:r>
              <a:rPr lang="en-US" sz="2000" dirty="0"/>
              <a:t> – </a:t>
            </a:r>
            <a:r>
              <a:rPr lang="en-US" sz="2000" dirty="0" err="1"/>
              <a:t>wtedy</a:t>
            </a:r>
            <a:r>
              <a:rPr lang="en-US" sz="2000" dirty="0"/>
              <a:t> </a:t>
            </a:r>
            <a:r>
              <a:rPr lang="en-US" sz="2000" dirty="0" err="1"/>
              <a:t>Nagórski</a:t>
            </a:r>
            <a:r>
              <a:rPr lang="en-US" sz="2000" dirty="0"/>
              <a:t> </a:t>
            </a:r>
            <a:r>
              <a:rPr lang="en-US" sz="2000" dirty="0" err="1"/>
              <a:t>znalazł</a:t>
            </a:r>
            <a:r>
              <a:rPr lang="en-US" sz="2000" dirty="0"/>
              <a:t> </a:t>
            </a:r>
            <a:r>
              <a:rPr lang="en-US" sz="2000" dirty="0" err="1"/>
              <a:t>się</a:t>
            </a:r>
            <a:r>
              <a:rPr lang="en-US" sz="2000" dirty="0"/>
              <a:t> ok. 1100 km </a:t>
            </a:r>
            <a:r>
              <a:rPr lang="en-US" sz="2000" dirty="0" err="1"/>
              <a:t>poza</a:t>
            </a:r>
            <a:r>
              <a:rPr lang="en-US" sz="2000" dirty="0"/>
              <a:t> </a:t>
            </a:r>
            <a:r>
              <a:rPr lang="en-US" sz="2000" dirty="0" err="1"/>
              <a:t>kołem</a:t>
            </a:r>
            <a:r>
              <a:rPr lang="en-US" sz="2000" dirty="0"/>
              <a:t> </a:t>
            </a:r>
            <a:r>
              <a:rPr lang="en-US" sz="2000" dirty="0" err="1"/>
              <a:t>polarnym</a:t>
            </a:r>
            <a:r>
              <a:rPr lang="en-US" sz="2000" dirty="0"/>
              <a:t>.</a:t>
            </a:r>
          </a:p>
        </p:txBody>
      </p:sp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FDD9CD24-27A7-4690-A032-EE30A218BD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418668" y="1671932"/>
            <a:ext cx="5469466" cy="3514132"/>
          </a:xfrm>
          <a:prstGeom prst="rect">
            <a:avLst/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3963608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9">
            <a:extLst>
              <a:ext uri="{FF2B5EF4-FFF2-40B4-BE49-F238E27FC236}">
                <a16:creationId xmlns:a16="http://schemas.microsoft.com/office/drawing/2014/main" id="{B8CC2EF2-10A6-4461-BA41-3697D04FD1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cxnSp>
        <p:nvCxnSpPr>
          <p:cNvPr id="50" name="Straight Connector 11">
            <a:extLst>
              <a:ext uri="{FF2B5EF4-FFF2-40B4-BE49-F238E27FC236}">
                <a16:creationId xmlns:a16="http://schemas.microsoft.com/office/drawing/2014/main" id="{EF0C637C-DE70-432E-88A0-528B247D3E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396169" y="2421466"/>
            <a:ext cx="940729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1" name="Picture 13">
            <a:extLst>
              <a:ext uri="{FF2B5EF4-FFF2-40B4-BE49-F238E27FC236}">
                <a16:creationId xmlns:a16="http://schemas.microsoft.com/office/drawing/2014/main" id="{474C425D-4511-4FBA-9D17-44D9FDD450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0A117263-623C-4159-B86C-08484E48605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626508" y="982132"/>
            <a:ext cx="6270090" cy="130386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Jan Nagórski</a:t>
            </a:r>
          </a:p>
        </p:txBody>
      </p:sp>
      <p:sp>
        <p:nvSpPr>
          <p:cNvPr id="52" name="Rectangle 15">
            <a:extLst>
              <a:ext uri="{FF2B5EF4-FFF2-40B4-BE49-F238E27FC236}">
                <a16:creationId xmlns:a16="http://schemas.microsoft.com/office/drawing/2014/main" id="{C62D59CF-0661-4DA4-9108-37ED0AF354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2644" y="1092200"/>
            <a:ext cx="3059206" cy="4515104"/>
          </a:xfrm>
          <a:prstGeom prst="rect">
            <a:avLst/>
          </a:prstGeom>
          <a:solidFill>
            <a:schemeClr val="bg1"/>
          </a:solidFill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A58C780-7AB6-4789-9554-5B230E37C7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2683" y="1869028"/>
            <a:ext cx="2433793" cy="2941139"/>
          </a:xfrm>
          <a:prstGeom prst="rect">
            <a:avLst/>
          </a:prstGeom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53" name="Straight Connector 17">
            <a:extLst>
              <a:ext uri="{FF2B5EF4-FFF2-40B4-BE49-F238E27FC236}">
                <a16:creationId xmlns:a16="http://schemas.microsoft.com/office/drawing/2014/main" id="{EDB90FA1-A5EF-4362-B300-E55B1B14B6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26508" y="2400639"/>
            <a:ext cx="6270089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0A68C1E-8432-405D-BF89-BF1756656F1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636482" y="2556932"/>
            <a:ext cx="6260114" cy="331893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just">
              <a:lnSpc>
                <a:spcPct val="90000"/>
              </a:lnSpc>
              <a:buNone/>
            </a:pPr>
            <a:r>
              <a:rPr lang="en-US" dirty="0"/>
              <a:t>	</a:t>
            </a:r>
            <a:r>
              <a:rPr lang="en-US" dirty="0" err="1"/>
              <a:t>Nagórskiemu</a:t>
            </a:r>
            <a:r>
              <a:rPr lang="en-US" dirty="0"/>
              <a:t> </a:t>
            </a:r>
            <a:r>
              <a:rPr lang="en-US" dirty="0" err="1"/>
              <a:t>nie</a:t>
            </a:r>
            <a:r>
              <a:rPr lang="en-US" dirty="0"/>
              <a:t> </a:t>
            </a:r>
            <a:r>
              <a:rPr lang="en-US" dirty="0" err="1"/>
              <a:t>udało</a:t>
            </a:r>
            <a:r>
              <a:rPr lang="en-US" dirty="0"/>
              <a:t> </a:t>
            </a:r>
            <a:r>
              <a:rPr lang="en-US" dirty="0" err="1"/>
              <a:t>się</a:t>
            </a:r>
            <a:r>
              <a:rPr lang="en-US" dirty="0"/>
              <a:t> </a:t>
            </a:r>
            <a:r>
              <a:rPr lang="en-US" dirty="0" err="1"/>
              <a:t>odnaleźć</a:t>
            </a:r>
            <a:r>
              <a:rPr lang="en-US" dirty="0"/>
              <a:t> </a:t>
            </a:r>
            <a:r>
              <a:rPr lang="en-US" dirty="0" err="1"/>
              <a:t>zaginionych</a:t>
            </a:r>
            <a:r>
              <a:rPr lang="en-US" dirty="0"/>
              <a:t> </a:t>
            </a:r>
            <a:r>
              <a:rPr lang="en-US" dirty="0" err="1"/>
              <a:t>podróżników</a:t>
            </a:r>
            <a:r>
              <a:rPr lang="en-US" dirty="0"/>
              <a:t>. </a:t>
            </a:r>
            <a:r>
              <a:rPr lang="en-US" dirty="0" err="1"/>
              <a:t>Kiedy</a:t>
            </a:r>
            <a:r>
              <a:rPr lang="en-US" dirty="0"/>
              <a:t> </a:t>
            </a:r>
            <a:r>
              <a:rPr lang="en-US" dirty="0" err="1"/>
              <a:t>powrócił</a:t>
            </a:r>
            <a:r>
              <a:rPr lang="en-US" dirty="0"/>
              <a:t> z </a:t>
            </a:r>
            <a:r>
              <a:rPr lang="en-US" dirty="0" err="1"/>
              <a:t>wyprawy</a:t>
            </a:r>
            <a:r>
              <a:rPr lang="en-US" dirty="0"/>
              <a:t>, </a:t>
            </a:r>
            <a:r>
              <a:rPr lang="en-US" dirty="0" err="1"/>
              <a:t>trwała</a:t>
            </a:r>
            <a:r>
              <a:rPr lang="en-US" dirty="0"/>
              <a:t> </a:t>
            </a:r>
            <a:r>
              <a:rPr lang="en-US" dirty="0" err="1"/>
              <a:t>już</a:t>
            </a:r>
            <a:r>
              <a:rPr lang="en-US" dirty="0"/>
              <a:t> I </a:t>
            </a:r>
            <a:r>
              <a:rPr lang="en-US" dirty="0" err="1"/>
              <a:t>wojna</a:t>
            </a:r>
            <a:r>
              <a:rPr lang="en-US" dirty="0"/>
              <a:t> </a:t>
            </a:r>
            <a:r>
              <a:rPr lang="en-US" dirty="0" err="1"/>
              <a:t>światowa</a:t>
            </a:r>
            <a:r>
              <a:rPr lang="en-US" dirty="0"/>
              <a:t>, w </a:t>
            </a:r>
            <a:r>
              <a:rPr lang="en-US" dirty="0" err="1"/>
              <a:t>czasie</a:t>
            </a:r>
            <a:r>
              <a:rPr lang="en-US" dirty="0"/>
              <a:t> </a:t>
            </a:r>
            <a:r>
              <a:rPr lang="en-US" dirty="0" err="1"/>
              <a:t>której</a:t>
            </a:r>
            <a:r>
              <a:rPr lang="en-US" dirty="0"/>
              <a:t> </a:t>
            </a:r>
            <a:r>
              <a:rPr lang="en-US" dirty="0" err="1"/>
              <a:t>służył</a:t>
            </a:r>
            <a:r>
              <a:rPr lang="en-US" dirty="0"/>
              <a:t> w </a:t>
            </a:r>
            <a:r>
              <a:rPr lang="en-US" dirty="0" err="1"/>
              <a:t>jednostce</a:t>
            </a:r>
            <a:r>
              <a:rPr lang="en-US" dirty="0"/>
              <a:t> </a:t>
            </a:r>
            <a:r>
              <a:rPr lang="en-US" dirty="0" err="1"/>
              <a:t>wodnosamolotowej</a:t>
            </a:r>
            <a:r>
              <a:rPr lang="en-US" dirty="0"/>
              <a:t> </a:t>
            </a:r>
            <a:r>
              <a:rPr lang="en-US" dirty="0" err="1"/>
              <a:t>między</a:t>
            </a:r>
            <a:r>
              <a:rPr lang="en-US" dirty="0"/>
              <a:t> </a:t>
            </a:r>
            <a:r>
              <a:rPr lang="en-US" dirty="0" err="1"/>
              <a:t>innymi</a:t>
            </a:r>
            <a:r>
              <a:rPr lang="en-US" dirty="0"/>
              <a:t> </a:t>
            </a:r>
            <a:r>
              <a:rPr lang="en-US" dirty="0" err="1"/>
              <a:t>jako</a:t>
            </a:r>
            <a:r>
              <a:rPr lang="en-US" dirty="0"/>
              <a:t> </a:t>
            </a:r>
            <a:r>
              <a:rPr lang="en-US" dirty="0" err="1"/>
              <a:t>zwiadowca</a:t>
            </a:r>
            <a:r>
              <a:rPr lang="en-US" dirty="0"/>
              <a:t>. </a:t>
            </a:r>
            <a:r>
              <a:rPr lang="en-US" dirty="0" err="1"/>
              <a:t>Szkolił</a:t>
            </a:r>
            <a:r>
              <a:rPr lang="en-US" dirty="0"/>
              <a:t> </a:t>
            </a:r>
            <a:r>
              <a:rPr lang="en-US" dirty="0" err="1"/>
              <a:t>też</a:t>
            </a:r>
            <a:r>
              <a:rPr lang="en-US" dirty="0"/>
              <a:t> </a:t>
            </a:r>
            <a:r>
              <a:rPr lang="en-US" dirty="0" err="1"/>
              <a:t>innych</a:t>
            </a:r>
            <a:r>
              <a:rPr lang="en-US" dirty="0"/>
              <a:t> </a:t>
            </a:r>
            <a:r>
              <a:rPr lang="en-US" dirty="0" err="1"/>
              <a:t>pilotów</a:t>
            </a:r>
            <a:r>
              <a:rPr lang="en-US" dirty="0"/>
              <a:t>. </a:t>
            </a:r>
          </a:p>
          <a:p>
            <a:pPr marL="0" indent="0" algn="just">
              <a:lnSpc>
                <a:spcPct val="90000"/>
              </a:lnSpc>
              <a:buNone/>
            </a:pPr>
            <a:r>
              <a:rPr lang="en-US" dirty="0"/>
              <a:t>	</a:t>
            </a:r>
            <a:r>
              <a:rPr lang="en-US" b="1" dirty="0" err="1"/>
              <a:t>Jako</a:t>
            </a:r>
            <a:r>
              <a:rPr lang="en-US" b="1" dirty="0"/>
              <a:t> </a:t>
            </a:r>
            <a:r>
              <a:rPr lang="en-US" b="1" dirty="0" err="1"/>
              <a:t>pierwszy</a:t>
            </a:r>
            <a:r>
              <a:rPr lang="en-US" b="1" dirty="0"/>
              <a:t> w </a:t>
            </a:r>
            <a:r>
              <a:rPr lang="en-US" b="1" dirty="0" err="1"/>
              <a:t>historii</a:t>
            </a:r>
            <a:r>
              <a:rPr lang="en-US" b="1" dirty="0"/>
              <a:t> </a:t>
            </a:r>
            <a:r>
              <a:rPr lang="en-US" b="1" dirty="0" err="1"/>
              <a:t>wykonał</a:t>
            </a:r>
            <a:r>
              <a:rPr lang="en-US" b="1" dirty="0"/>
              <a:t> </a:t>
            </a:r>
            <a:r>
              <a:rPr lang="en-US" b="1" dirty="0" err="1"/>
              <a:t>pętlę</a:t>
            </a:r>
            <a:r>
              <a:rPr lang="en-US" b="1" dirty="0"/>
              <a:t> </a:t>
            </a:r>
            <a:r>
              <a:rPr lang="en-US" b="1" dirty="0" err="1"/>
              <a:t>na</a:t>
            </a:r>
            <a:r>
              <a:rPr lang="en-US" b="1" dirty="0"/>
              <a:t> </a:t>
            </a:r>
            <a:r>
              <a:rPr lang="en-US" b="1" dirty="0" err="1"/>
              <a:t>latającej</a:t>
            </a:r>
            <a:r>
              <a:rPr lang="en-US" b="1" dirty="0"/>
              <a:t> </a:t>
            </a:r>
            <a:r>
              <a:rPr lang="en-US" b="1" dirty="0" err="1"/>
              <a:t>łodzi</a:t>
            </a:r>
            <a:r>
              <a:rPr lang="en-US" b="1" dirty="0"/>
              <a:t> (</a:t>
            </a:r>
            <a:r>
              <a:rPr lang="en-US" b="1" dirty="0" err="1"/>
              <a:t>wyładowanej</a:t>
            </a:r>
            <a:r>
              <a:rPr lang="en-US" b="1" dirty="0"/>
              <a:t> </a:t>
            </a:r>
            <a:r>
              <a:rPr lang="en-US" b="1" dirty="0" err="1"/>
              <a:t>bombami</a:t>
            </a:r>
            <a:r>
              <a:rPr lang="en-US" b="1" dirty="0"/>
              <a:t>), co </a:t>
            </a:r>
            <a:r>
              <a:rPr lang="en-US" b="1" dirty="0" err="1"/>
              <a:t>zostało</a:t>
            </a:r>
            <a:r>
              <a:rPr lang="en-US" b="1" dirty="0"/>
              <a:t> </a:t>
            </a:r>
            <a:r>
              <a:rPr lang="en-US" b="1" dirty="0" err="1"/>
              <a:t>uznane</a:t>
            </a:r>
            <a:r>
              <a:rPr lang="en-US" b="1" dirty="0"/>
              <a:t> za </a:t>
            </a:r>
            <a:r>
              <a:rPr lang="en-US" b="1" dirty="0" err="1"/>
              <a:t>międzynarodowy</a:t>
            </a:r>
            <a:r>
              <a:rPr lang="en-US" b="1" dirty="0"/>
              <a:t> </a:t>
            </a:r>
            <a:r>
              <a:rPr lang="en-US" b="1" dirty="0" err="1"/>
              <a:t>rekord</a:t>
            </a:r>
            <a:r>
              <a:rPr lang="en-US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110291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ytuł 10">
            <a:extLst>
              <a:ext uri="{FF2B5EF4-FFF2-40B4-BE49-F238E27FC236}">
                <a16:creationId xmlns:a16="http://schemas.microsoft.com/office/drawing/2014/main" id="{19E502DC-4882-4B17-8696-049ACF46BB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793659"/>
          </a:xfrm>
        </p:spPr>
        <p:txBody>
          <a:bodyPr/>
          <a:lstStyle/>
          <a:p>
            <a:r>
              <a:rPr lang="pl-PL" dirty="0"/>
              <a:t>Jan Nagórski</a:t>
            </a:r>
          </a:p>
        </p:txBody>
      </p:sp>
      <p:sp>
        <p:nvSpPr>
          <p:cNvPr id="12" name="Symbol zastępczy tekstu 11">
            <a:extLst>
              <a:ext uri="{FF2B5EF4-FFF2-40B4-BE49-F238E27FC236}">
                <a16:creationId xmlns:a16="http://schemas.microsoft.com/office/drawing/2014/main" id="{255352B7-CA47-46AE-9691-838ECE6498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1021682"/>
          </a:xfrm>
        </p:spPr>
        <p:txBody>
          <a:bodyPr/>
          <a:lstStyle/>
          <a:p>
            <a:endParaRPr lang="pl-PL" dirty="0"/>
          </a:p>
        </p:txBody>
      </p:sp>
      <p:sp>
        <p:nvSpPr>
          <p:cNvPr id="13" name="Symbol zastępczy zawartości 12">
            <a:extLst>
              <a:ext uri="{FF2B5EF4-FFF2-40B4-BE49-F238E27FC236}">
                <a16:creationId xmlns:a16="http://schemas.microsoft.com/office/drawing/2014/main" id="{412D939B-4E0B-45E6-A513-C43AEBE1E3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95400" y="2908302"/>
            <a:ext cx="4718304" cy="2967566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pl-PL" dirty="0"/>
              <a:t>	Podczas walk maszyna Nagórskiego została zestrzelona, a on ranny. Na pomoc, która nie została wysłana, czekał w lodowatej wodzie. Uznano go za poległego. Nagórski miał jednak szczęście, ponieważ obok niego wynurzyła się rosyjska łódź podwodna, dzięki temu ocalał. </a:t>
            </a:r>
          </a:p>
        </p:txBody>
      </p:sp>
      <p:sp>
        <p:nvSpPr>
          <p:cNvPr id="14" name="Symbol zastępczy tekstu 13">
            <a:extLst>
              <a:ext uri="{FF2B5EF4-FFF2-40B4-BE49-F238E27FC236}">
                <a16:creationId xmlns:a16="http://schemas.microsoft.com/office/drawing/2014/main" id="{C842B247-F2E3-4C22-8949-722D7811DB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16" name="Symbol zastępczy zawartości 15">
            <a:extLst>
              <a:ext uri="{FF2B5EF4-FFF2-40B4-BE49-F238E27FC236}">
                <a16:creationId xmlns:a16="http://schemas.microsoft.com/office/drawing/2014/main" id="{6D4CB60A-072E-45D9-8294-3EB97D4542C5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178298" y="2473003"/>
            <a:ext cx="3974420" cy="2967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6450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AED9DAF-3643-4368-A7D9-A832C617F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912929"/>
          </a:xfrm>
        </p:spPr>
        <p:txBody>
          <a:bodyPr/>
          <a:lstStyle/>
          <a:p>
            <a:r>
              <a:rPr lang="pl-PL" dirty="0"/>
              <a:t>Jan Nagórski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37FDEF30-7475-4ED9-9795-05DA3E7C07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7" name="Symbol zastępczy zawartości 6">
            <a:extLst>
              <a:ext uri="{FF2B5EF4-FFF2-40B4-BE49-F238E27FC236}">
                <a16:creationId xmlns:a16="http://schemas.microsoft.com/office/drawing/2014/main" id="{AB40882B-BA6E-4E46-B811-E7829038104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352374" y="2658533"/>
            <a:ext cx="2400193" cy="296441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  <a:softEdge rad="12700"/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F6640DA4-85FD-4DBB-82EE-7C6FA23776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64B6F1AA-2D1C-4FD4-ABFA-6DC6309509F0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pl-PL" dirty="0"/>
              <a:t>	Po wojnie wrócił do Polski, początkowo mieszkał w Gdańsku. Później wyjechał do Warszawy i tam spędził resztę swojego życia. Zmarł 09 czerwca 1976 roku.</a:t>
            </a:r>
          </a:p>
          <a:p>
            <a:pPr marL="0" indent="0">
              <a:buNone/>
            </a:pPr>
            <a:endParaRPr lang="pl-PL" sz="1800" dirty="0"/>
          </a:p>
          <a:p>
            <a:pPr marL="0" indent="0">
              <a:buNone/>
            </a:pPr>
            <a:r>
              <a:rPr lang="pl-PL" sz="1800" dirty="0"/>
              <a:t>Źródło: http://arcticback.eu/plan-wyprawy/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54405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zny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AB946B"/>
      </a:accent1>
      <a:accent2>
        <a:srgbClr val="C04F32"/>
      </a:accent2>
      <a:accent3>
        <a:srgbClr val="DD8C3C"/>
      </a:accent3>
      <a:accent4>
        <a:srgbClr val="8E684C"/>
      </a:accent4>
      <a:accent5>
        <a:srgbClr val="CBAF62"/>
      </a:accent5>
      <a:accent6>
        <a:srgbClr val="803348"/>
      </a:accent6>
      <a:hlink>
        <a:srgbClr val="86724D"/>
      </a:hlink>
      <a:folHlink>
        <a:srgbClr val="B99E84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A2BEDC8B-F191-493B-BA33-0F4F800A89D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14</Words>
  <Application>Microsoft Office PowerPoint</Application>
  <PresentationFormat>Panoramiczny</PresentationFormat>
  <Paragraphs>18</Paragraphs>
  <Slides>7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2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7</vt:i4>
      </vt:variant>
    </vt:vector>
  </HeadingPairs>
  <TitlesOfParts>
    <vt:vector size="10" baseType="lpstr">
      <vt:lpstr>Arial</vt:lpstr>
      <vt:lpstr>Garamond</vt:lpstr>
      <vt:lpstr>Organiczny</vt:lpstr>
      <vt:lpstr>Jan Nagórski</vt:lpstr>
      <vt:lpstr>Jan Nagórski</vt:lpstr>
      <vt:lpstr>Jan Nagórski</vt:lpstr>
      <vt:lpstr>Trasy lotów</vt:lpstr>
      <vt:lpstr>Jan Nagórski</vt:lpstr>
      <vt:lpstr>Jan Nagórski</vt:lpstr>
      <vt:lpstr>Jan Nagórski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Jan Nagórski</dc:title>
  <dc:creator>Wojciech Babicz</dc:creator>
  <cp:lastModifiedBy>Wojciech Babicz</cp:lastModifiedBy>
  <cp:revision>1</cp:revision>
  <dcterms:created xsi:type="dcterms:W3CDTF">2018-11-28T18:54:19Z</dcterms:created>
  <dcterms:modified xsi:type="dcterms:W3CDTF">2018-11-28T19:09:05Z</dcterms:modified>
</cp:coreProperties>
</file>